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60" r:id="rId3"/>
    <p:sldMasterId id="2147483684" r:id="rId4"/>
    <p:sldMasterId id="2147483675" r:id="rId5"/>
    <p:sldMasterId id="2147483720" r:id="rId6"/>
    <p:sldMasterId id="2147483782" r:id="rId7"/>
  </p:sldMasterIdLst>
  <p:notesMasterIdLst>
    <p:notesMasterId r:id="rId37"/>
  </p:notesMasterIdLst>
  <p:sldIdLst>
    <p:sldId id="379" r:id="rId8"/>
    <p:sldId id="459" r:id="rId9"/>
    <p:sldId id="281" r:id="rId10"/>
    <p:sldId id="458" r:id="rId11"/>
    <p:sldId id="462" r:id="rId12"/>
    <p:sldId id="287" r:id="rId13"/>
    <p:sldId id="283" r:id="rId14"/>
    <p:sldId id="386" r:id="rId15"/>
    <p:sldId id="426" r:id="rId16"/>
    <p:sldId id="387" r:id="rId17"/>
    <p:sldId id="425" r:id="rId18"/>
    <p:sldId id="471" r:id="rId19"/>
    <p:sldId id="475" r:id="rId20"/>
    <p:sldId id="476" r:id="rId21"/>
    <p:sldId id="478" r:id="rId22"/>
    <p:sldId id="481" r:id="rId23"/>
    <p:sldId id="479" r:id="rId24"/>
    <p:sldId id="480" r:id="rId25"/>
    <p:sldId id="484" r:id="rId26"/>
    <p:sldId id="485" r:id="rId27"/>
    <p:sldId id="428" r:id="rId28"/>
    <p:sldId id="427" r:id="rId29"/>
    <p:sldId id="436" r:id="rId30"/>
    <p:sldId id="418" r:id="rId31"/>
    <p:sldId id="468" r:id="rId32"/>
    <p:sldId id="464" r:id="rId33"/>
    <p:sldId id="440" r:id="rId34"/>
    <p:sldId id="465" r:id="rId35"/>
    <p:sldId id="370" r:id="rId36"/>
  </p:sldIdLst>
  <p:sldSz cx="18291175" cy="10287000"/>
  <p:notesSz cx="6794500" cy="9931400"/>
  <p:defaultTextStyle>
    <a:defPPr>
      <a:defRPr lang="ja-JP"/>
    </a:defPPr>
    <a:lvl1pPr marL="0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39">
          <p15:clr>
            <a:srgbClr val="A4A3A4"/>
          </p15:clr>
        </p15:guide>
        <p15:guide id="2" pos="5761">
          <p15:clr>
            <a:srgbClr val="A4A3A4"/>
          </p15:clr>
        </p15:guide>
        <p15:guide id="3" orient="horz" pos="32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0" autoAdjust="0"/>
    <p:restoredTop sz="89635" autoAdjust="0"/>
  </p:normalViewPr>
  <p:slideViewPr>
    <p:cSldViewPr snapToGrid="0" snapToObjects="1">
      <p:cViewPr varScale="1">
        <p:scale>
          <a:sx n="40" d="100"/>
          <a:sy n="40" d="100"/>
        </p:scale>
        <p:origin x="-944" y="-76"/>
      </p:cViewPr>
      <p:guideLst>
        <p:guide orient="horz" pos="3239"/>
        <p:guide orient="horz" pos="3263"/>
        <p:guide pos="57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3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HK" sz="2800" b="1" dirty="0"/>
              <a:t>2023</a:t>
            </a:r>
            <a:r>
              <a:rPr lang="zh-HK" altLang="en-US" sz="2800" b="1" dirty="0"/>
              <a:t>年前</a:t>
            </a:r>
            <a:r>
              <a:rPr lang="en-US" altLang="zh-HK" sz="2800" b="1" dirty="0"/>
              <a:t>3</a:t>
            </a:r>
            <a:r>
              <a:rPr lang="zh-HK" altLang="en-US" sz="2800" b="1" dirty="0"/>
              <a:t>季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2023年前3季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8F-463C-A13C-109BD05A11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8F-463C-A13C-109BD05A11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08F-463C-A13C-109BD05A11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8F-463C-A13C-109BD05A11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08F-463C-A13C-109BD05A1144}"/>
              </c:ext>
            </c:extLst>
          </c:dPt>
          <c:dLbls>
            <c:dLbl>
              <c:idx val="0"/>
              <c:layout>
                <c:manualLayout>
                  <c:x val="0.29528189356672085"/>
                  <c:y val="-6.51657380869686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8F-463C-A13C-109BD05A1144}"/>
                </c:ext>
              </c:extLst>
            </c:dLbl>
            <c:dLbl>
              <c:idx val="1"/>
              <c:layout>
                <c:manualLayout>
                  <c:x val="0.13161135827545276"/>
                  <c:y val="7.33114553478396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8F-463C-A13C-109BD05A1144}"/>
                </c:ext>
              </c:extLst>
            </c:dLbl>
            <c:dLbl>
              <c:idx val="2"/>
              <c:layout>
                <c:manualLayout>
                  <c:x val="-0.1417353089120261"/>
                  <c:y val="2.647358109783098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8F-463C-A13C-109BD05A1144}"/>
                </c:ext>
              </c:extLst>
            </c:dLbl>
            <c:dLbl>
              <c:idx val="3"/>
              <c:layout>
                <c:manualLayout>
                  <c:x val="-0.34758897185568294"/>
                  <c:y val="-0.158841486586986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8F-463C-A13C-109BD05A1144}"/>
                </c:ext>
              </c:extLst>
            </c:dLbl>
            <c:dLbl>
              <c:idx val="4"/>
              <c:layout>
                <c:manualLayout>
                  <c:x val="-0.3459016467495874"/>
                  <c:y val="-1.42550052065243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8F-463C-A13C-109BD05A1144}"/>
                </c:ext>
              </c:extLst>
            </c:dLbl>
            <c:dLbl>
              <c:idx val="5"/>
              <c:layout>
                <c:manualLayout>
                  <c:x val="-0.22610156421680344"/>
                  <c:y val="-6.51657380869686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8F-463C-A13C-109BD05A1144}"/>
                </c:ext>
              </c:extLst>
            </c:dLbl>
            <c:spPr>
              <a:solidFill>
                <a:srgbClr val="EEECE1"/>
              </a:solidFill>
              <a:ln>
                <a:solidFill>
                  <a:srgbClr val="262626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工作表1!$A$2:$A$6</c:f>
              <c:strCache>
                <c:ptCount val="5"/>
                <c:pt idx="0">
                  <c:v>休閒服</c:v>
                </c:pt>
                <c:pt idx="1">
                  <c:v>外貿加工</c:v>
                </c:pt>
                <c:pt idx="2">
                  <c:v>品牌鞋</c:v>
                </c:pt>
                <c:pt idx="3">
                  <c:v>配件</c:v>
                </c:pt>
                <c:pt idx="4">
                  <c:v>e.t服飾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0</c:v>
                </c:pt>
                <c:pt idx="1">
                  <c:v>69</c:v>
                </c:pt>
                <c:pt idx="2">
                  <c:v>31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8F-463C-A13C-109BD05A1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HK" b="1" dirty="0"/>
              <a:t>2022</a:t>
            </a:r>
            <a:r>
              <a:rPr lang="zh-HK" altLang="en-US" b="1" dirty="0"/>
              <a:t>年前</a:t>
            </a:r>
            <a:r>
              <a:rPr lang="en-US" altLang="zh-HK" b="1" dirty="0"/>
              <a:t>3</a:t>
            </a:r>
            <a:r>
              <a:rPr lang="zh-HK" altLang="en-US" b="1" dirty="0"/>
              <a:t>季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2022年前3季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52-47E8-B2AF-E668A3B287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52-47E8-B2AF-E668A3B287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52-47E8-B2AF-E668A3B287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52-47E8-B2AF-E668A3B287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A52-47E8-B2AF-E668A3B287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A52-47E8-B2AF-E668A3B2873B}"/>
              </c:ext>
            </c:extLst>
          </c:dPt>
          <c:dLbls>
            <c:dLbl>
              <c:idx val="0"/>
              <c:layout>
                <c:manualLayout>
                  <c:x val="0.1619832101851725"/>
                  <c:y val="-6.72021674021864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52-47E8-B2AF-E668A3B2873B}"/>
                </c:ext>
              </c:extLst>
            </c:dLbl>
            <c:dLbl>
              <c:idx val="1"/>
              <c:layout>
                <c:manualLayout>
                  <c:x val="0.1535465846546949"/>
                  <c:y val="-7.33114553478397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52-47E8-B2AF-E668A3B2873B}"/>
                </c:ext>
              </c:extLst>
            </c:dLbl>
            <c:dLbl>
              <c:idx val="2"/>
              <c:layout>
                <c:manualLayout>
                  <c:x val="-0.156921234866886"/>
                  <c:y val="9.77486071304530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52-47E8-B2AF-E668A3B2873B}"/>
                </c:ext>
              </c:extLst>
            </c:dLbl>
            <c:dLbl>
              <c:idx val="3"/>
              <c:layout>
                <c:manualLayout>
                  <c:x val="-0.21260296336803908"/>
                  <c:y val="-0.109967183021759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52-47E8-B2AF-E668A3B2873B}"/>
                </c:ext>
              </c:extLst>
            </c:dLbl>
            <c:dLbl>
              <c:idx val="4"/>
              <c:layout>
                <c:manualLayout>
                  <c:x val="-0.35771292249225622"/>
                  <c:y val="-6.51657380869686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52-47E8-B2AF-E668A3B2873B}"/>
                </c:ext>
              </c:extLst>
            </c:dLbl>
            <c:dLbl>
              <c:idx val="5"/>
              <c:layout>
                <c:manualLayout>
                  <c:x val="-0.22610156421680344"/>
                  <c:y val="-6.51657380869686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52-47E8-B2AF-E668A3B2873B}"/>
                </c:ext>
              </c:extLst>
            </c:dLbl>
            <c:spPr>
              <a:solidFill>
                <a:srgbClr val="EEECE1"/>
              </a:solidFill>
              <a:ln>
                <a:solidFill>
                  <a:srgbClr val="262626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工作表1!$A$2:$A$6</c:f>
              <c:strCache>
                <c:ptCount val="5"/>
                <c:pt idx="0">
                  <c:v>休閒服</c:v>
                </c:pt>
                <c:pt idx="1">
                  <c:v>外貿加工</c:v>
                </c:pt>
                <c:pt idx="2">
                  <c:v>品牌鞋</c:v>
                </c:pt>
                <c:pt idx="3">
                  <c:v>配件</c:v>
                </c:pt>
                <c:pt idx="4">
                  <c:v>e.t服飾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4.8</c:v>
                </c:pt>
                <c:pt idx="1">
                  <c:v>64.7</c:v>
                </c:pt>
                <c:pt idx="2">
                  <c:v>30.4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A52-47E8-B2AF-E668A3B28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B5F047-7268-4CE4-A5F9-AEC3B8875963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BEA645F-4397-4A00-93C7-72557816F763}">
      <dgm:prSet phldrT="[文字]"/>
      <dgm:spPr/>
      <dgm:t>
        <a:bodyPr/>
        <a:lstStyle/>
        <a:p>
          <a:endParaRPr lang="zh-TW" altLang="en-US"/>
        </a:p>
      </dgm:t>
    </dgm:pt>
    <dgm:pt modelId="{53389C8F-73A0-4A5C-9EA1-22498AA4B52B}" type="parTrans" cxnId="{80B95A72-A4E2-42C8-8595-8645A161F5DF}">
      <dgm:prSet/>
      <dgm:spPr/>
      <dgm:t>
        <a:bodyPr/>
        <a:lstStyle/>
        <a:p>
          <a:endParaRPr lang="zh-TW" altLang="en-US"/>
        </a:p>
      </dgm:t>
    </dgm:pt>
    <dgm:pt modelId="{A4554BBE-B3C7-4199-94DD-2ACBC83E18D6}" type="sibTrans" cxnId="{80B95A72-A4E2-42C8-8595-8645A161F5DF}">
      <dgm:prSet/>
      <dgm:spPr/>
      <dgm:t>
        <a:bodyPr/>
        <a:lstStyle/>
        <a:p>
          <a:endParaRPr lang="zh-TW" altLang="en-US"/>
        </a:p>
      </dgm:t>
    </dgm:pt>
    <dgm:pt modelId="{3A5797A4-8857-49F9-BFC5-BC808896E1E9}">
      <dgm:prSet phldrT="[文字]"/>
      <dgm:spPr/>
      <dgm:t>
        <a:bodyPr/>
        <a:lstStyle/>
        <a:p>
          <a:endParaRPr lang="zh-TW" altLang="en-US"/>
        </a:p>
      </dgm:t>
    </dgm:pt>
    <dgm:pt modelId="{1C3725F1-6B56-4456-BE6D-3F1718177DDB}" type="parTrans" cxnId="{A1A2E05A-375C-4A1F-81A7-B41503B470F1}">
      <dgm:prSet/>
      <dgm:spPr/>
      <dgm:t>
        <a:bodyPr/>
        <a:lstStyle/>
        <a:p>
          <a:endParaRPr lang="zh-TW" altLang="en-US"/>
        </a:p>
      </dgm:t>
    </dgm:pt>
    <dgm:pt modelId="{44CBDE9A-050A-4E47-AF5B-00993588DF64}" type="sibTrans" cxnId="{A1A2E05A-375C-4A1F-81A7-B41503B470F1}">
      <dgm:prSet/>
      <dgm:spPr/>
      <dgm:t>
        <a:bodyPr/>
        <a:lstStyle/>
        <a:p>
          <a:endParaRPr lang="zh-TW" altLang="en-US"/>
        </a:p>
      </dgm:t>
    </dgm:pt>
    <dgm:pt modelId="{6BB66781-ECBB-49B3-8D44-3E24CD3FCD4D}">
      <dgm:prSet phldrT="[文字]"/>
      <dgm:spPr/>
      <dgm:t>
        <a:bodyPr/>
        <a:lstStyle/>
        <a:p>
          <a:endParaRPr lang="zh-TW" altLang="en-US"/>
        </a:p>
      </dgm:t>
    </dgm:pt>
    <dgm:pt modelId="{93EE0793-5104-42DA-888C-31D470168E43}" type="parTrans" cxnId="{8CB694C4-3C77-4B63-9634-F7E34C1C84BA}">
      <dgm:prSet/>
      <dgm:spPr/>
      <dgm:t>
        <a:bodyPr/>
        <a:lstStyle/>
        <a:p>
          <a:endParaRPr lang="zh-TW" altLang="en-US"/>
        </a:p>
      </dgm:t>
    </dgm:pt>
    <dgm:pt modelId="{3EC9A8E5-3BB2-4006-82BA-7537A6568C12}" type="sibTrans" cxnId="{8CB694C4-3C77-4B63-9634-F7E34C1C84BA}">
      <dgm:prSet/>
      <dgm:spPr/>
      <dgm:t>
        <a:bodyPr/>
        <a:lstStyle/>
        <a:p>
          <a:endParaRPr lang="zh-TW" altLang="en-US"/>
        </a:p>
      </dgm:t>
    </dgm:pt>
    <dgm:pt modelId="{93757B14-2C7F-4F7F-9540-38011B868264}">
      <dgm:prSet phldrT="[文字]"/>
      <dgm:spPr/>
      <dgm:t>
        <a:bodyPr/>
        <a:lstStyle/>
        <a:p>
          <a:endParaRPr lang="zh-TW" altLang="en-US"/>
        </a:p>
      </dgm:t>
    </dgm:pt>
    <dgm:pt modelId="{BFED9A98-FF00-4C16-9093-F586C5DFBF95}" type="parTrans" cxnId="{AFC7F044-B3A7-465F-9844-36C8F504559F}">
      <dgm:prSet/>
      <dgm:spPr/>
      <dgm:t>
        <a:bodyPr/>
        <a:lstStyle/>
        <a:p>
          <a:endParaRPr lang="zh-TW" altLang="en-US"/>
        </a:p>
      </dgm:t>
    </dgm:pt>
    <dgm:pt modelId="{0A82CA0F-15F1-4CB5-8CEE-309AF9BCB7AB}" type="sibTrans" cxnId="{AFC7F044-B3A7-465F-9844-36C8F504559F}">
      <dgm:prSet/>
      <dgm:spPr/>
      <dgm:t>
        <a:bodyPr/>
        <a:lstStyle/>
        <a:p>
          <a:endParaRPr lang="zh-TW" altLang="en-US"/>
        </a:p>
      </dgm:t>
    </dgm:pt>
    <dgm:pt modelId="{CF31EA19-687B-4FF2-AC25-40E51FCE21F2}">
      <dgm:prSet phldrT="[文字]"/>
      <dgm:spPr/>
      <dgm:t>
        <a:bodyPr/>
        <a:lstStyle/>
        <a:p>
          <a:endParaRPr lang="zh-TW" altLang="en-US"/>
        </a:p>
      </dgm:t>
    </dgm:pt>
    <dgm:pt modelId="{3AFA622C-9640-47A6-A146-1531451A162B}" type="parTrans" cxnId="{96252455-DB2F-4788-93E5-45D4116EABA6}">
      <dgm:prSet/>
      <dgm:spPr/>
      <dgm:t>
        <a:bodyPr/>
        <a:lstStyle/>
        <a:p>
          <a:endParaRPr lang="zh-TW" altLang="en-US"/>
        </a:p>
      </dgm:t>
    </dgm:pt>
    <dgm:pt modelId="{3638212D-C592-4D4A-A170-A05104928A8E}" type="sibTrans" cxnId="{96252455-DB2F-4788-93E5-45D4116EABA6}">
      <dgm:prSet/>
      <dgm:spPr/>
      <dgm:t>
        <a:bodyPr/>
        <a:lstStyle/>
        <a:p>
          <a:endParaRPr lang="zh-TW" altLang="en-US"/>
        </a:p>
      </dgm:t>
    </dgm:pt>
    <dgm:pt modelId="{38C3C69F-0EC6-4BA7-B2F2-BEBA1AF0A4AA}">
      <dgm:prSet phldrT="[文字]"/>
      <dgm:spPr/>
      <dgm:t>
        <a:bodyPr/>
        <a:lstStyle/>
        <a:p>
          <a:endParaRPr lang="zh-TW" altLang="en-US"/>
        </a:p>
      </dgm:t>
    </dgm:pt>
    <dgm:pt modelId="{78DA204B-DAAC-4C15-8C77-75413146EBA3}" type="parTrans" cxnId="{09337FE1-4589-4DA6-91F7-790097E2398E}">
      <dgm:prSet/>
      <dgm:spPr/>
      <dgm:t>
        <a:bodyPr/>
        <a:lstStyle/>
        <a:p>
          <a:endParaRPr lang="zh-TW" altLang="en-US"/>
        </a:p>
      </dgm:t>
    </dgm:pt>
    <dgm:pt modelId="{50135CD6-C43B-4E8C-9AC2-4DD55578255E}" type="sibTrans" cxnId="{09337FE1-4589-4DA6-91F7-790097E2398E}">
      <dgm:prSet/>
      <dgm:spPr/>
      <dgm:t>
        <a:bodyPr/>
        <a:lstStyle/>
        <a:p>
          <a:endParaRPr lang="zh-TW" altLang="en-US"/>
        </a:p>
      </dgm:t>
    </dgm:pt>
    <dgm:pt modelId="{0C89E9BE-A5AF-44D0-AFD7-32D5E197B739}">
      <dgm:prSet phldrT="[文字]" phldr="1"/>
      <dgm:spPr/>
      <dgm:t>
        <a:bodyPr/>
        <a:lstStyle/>
        <a:p>
          <a:endParaRPr lang="zh-TW" altLang="en-US"/>
        </a:p>
      </dgm:t>
    </dgm:pt>
    <dgm:pt modelId="{422777DB-A779-43EC-B36B-C79182A2D32B}" type="sibTrans" cxnId="{D42AB1D3-9C8B-4487-9546-9BAE1F1A14EE}">
      <dgm:prSet/>
      <dgm:spPr/>
      <dgm:t>
        <a:bodyPr/>
        <a:lstStyle/>
        <a:p>
          <a:endParaRPr lang="zh-TW" altLang="en-US"/>
        </a:p>
      </dgm:t>
    </dgm:pt>
    <dgm:pt modelId="{99771692-05CC-472A-B9AC-B6EDC6B20581}" type="parTrans" cxnId="{D42AB1D3-9C8B-4487-9546-9BAE1F1A14EE}">
      <dgm:prSet/>
      <dgm:spPr/>
      <dgm:t>
        <a:bodyPr/>
        <a:lstStyle/>
        <a:p>
          <a:endParaRPr lang="zh-TW" altLang="en-US"/>
        </a:p>
      </dgm:t>
    </dgm:pt>
    <dgm:pt modelId="{9559C5F0-134F-4A7A-AF13-88ED031646B0}">
      <dgm:prSet phldrT="[文字]" phldr="1"/>
      <dgm:spPr/>
      <dgm:t>
        <a:bodyPr/>
        <a:lstStyle/>
        <a:p>
          <a:endParaRPr lang="zh-TW" altLang="en-US" dirty="0"/>
        </a:p>
      </dgm:t>
    </dgm:pt>
    <dgm:pt modelId="{5DA433A8-7E6D-4F08-BE21-9C26CA7BCF6C}" type="sibTrans" cxnId="{5EE4DB91-5A05-4FE6-B12D-2D86D981D66C}">
      <dgm:prSet/>
      <dgm:spPr/>
      <dgm:t>
        <a:bodyPr/>
        <a:lstStyle/>
        <a:p>
          <a:endParaRPr lang="zh-TW" altLang="en-US"/>
        </a:p>
      </dgm:t>
    </dgm:pt>
    <dgm:pt modelId="{E4A7BA82-C3C5-4168-9167-216BD8D61335}" type="parTrans" cxnId="{5EE4DB91-5A05-4FE6-B12D-2D86D981D66C}">
      <dgm:prSet/>
      <dgm:spPr/>
      <dgm:t>
        <a:bodyPr/>
        <a:lstStyle/>
        <a:p>
          <a:endParaRPr lang="zh-TW" altLang="en-US"/>
        </a:p>
      </dgm:t>
    </dgm:pt>
    <dgm:pt modelId="{45C1C15A-444E-4268-9D7D-E28AAC321881}">
      <dgm:prSet phldrT="[文字]" phldr="1"/>
      <dgm:spPr/>
      <dgm:t>
        <a:bodyPr/>
        <a:lstStyle/>
        <a:p>
          <a:endParaRPr lang="zh-TW" altLang="en-US" dirty="0"/>
        </a:p>
      </dgm:t>
    </dgm:pt>
    <dgm:pt modelId="{A3B8B0EB-1423-4C5C-91BF-E99D034C9B33}" type="sibTrans" cxnId="{ECB296F9-D635-4039-BB83-DE1B884FC2D1}">
      <dgm:prSet/>
      <dgm:spPr/>
      <dgm:t>
        <a:bodyPr/>
        <a:lstStyle/>
        <a:p>
          <a:endParaRPr lang="zh-TW" altLang="en-US"/>
        </a:p>
      </dgm:t>
    </dgm:pt>
    <dgm:pt modelId="{A4101AA1-67A3-4690-A64D-16F4302C2288}" type="parTrans" cxnId="{ECB296F9-D635-4039-BB83-DE1B884FC2D1}">
      <dgm:prSet/>
      <dgm:spPr/>
      <dgm:t>
        <a:bodyPr/>
        <a:lstStyle/>
        <a:p>
          <a:endParaRPr lang="zh-TW" altLang="en-US"/>
        </a:p>
      </dgm:t>
    </dgm:pt>
    <dgm:pt modelId="{7233FEB8-CB95-43FB-85F5-84F3305DD17A}" type="pres">
      <dgm:prSet presAssocID="{7DB5F047-7268-4CE4-A5F9-AEC3B8875963}" presName="Name0" presStyleCnt="0">
        <dgm:presLayoutVars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5753EAB3-AD73-46D3-9240-A735CD73450C}" type="pres">
      <dgm:prSet presAssocID="{45C1C15A-444E-4268-9D7D-E28AAC321881}" presName="composite" presStyleCnt="0"/>
      <dgm:spPr/>
    </dgm:pt>
    <dgm:pt modelId="{EF833552-7A88-4E21-A317-11D83208AFD1}" type="pres">
      <dgm:prSet presAssocID="{45C1C15A-444E-4268-9D7D-E28AAC321881}" presName="Image" presStyleLbl="alignNod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4C577C29-4669-4FD2-8041-2A27FCB4EE11}" type="pres">
      <dgm:prSet presAssocID="{45C1C15A-444E-4268-9D7D-E28AAC321881}" presName="Parent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FAC84A-9DCB-4451-A4D7-70944522E492}" type="pres">
      <dgm:prSet presAssocID="{A3B8B0EB-1423-4C5C-91BF-E99D034C9B33}" presName="sibTrans" presStyleCnt="0"/>
      <dgm:spPr/>
    </dgm:pt>
    <dgm:pt modelId="{A7648FD8-90CB-4745-A1B5-3F8DF1C4EFB2}" type="pres">
      <dgm:prSet presAssocID="{9BEA645F-4397-4A00-93C7-72557816F763}" presName="composite" presStyleCnt="0"/>
      <dgm:spPr/>
    </dgm:pt>
    <dgm:pt modelId="{2008B216-0AE1-4683-BC04-DCA6B3B2177C}" type="pres">
      <dgm:prSet presAssocID="{9BEA645F-4397-4A00-93C7-72557816F763}" presName="Image" presStyleLbl="alignNode1" presStyleIdx="1" presStyleCnt="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92BB06-D361-48B4-B35C-936A8DFE3920}" type="pres">
      <dgm:prSet presAssocID="{9BEA645F-4397-4A00-93C7-72557816F763}" presName="Parent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459EED-2223-4F1D-9F14-D29895334A8F}" type="pres">
      <dgm:prSet presAssocID="{A4554BBE-B3C7-4199-94DD-2ACBC83E18D6}" presName="sibTrans" presStyleCnt="0"/>
      <dgm:spPr/>
    </dgm:pt>
    <dgm:pt modelId="{0ACF2072-C610-4BDA-97ED-D131ED7EED99}" type="pres">
      <dgm:prSet presAssocID="{3A5797A4-8857-49F9-BFC5-BC808896E1E9}" presName="composite" presStyleCnt="0"/>
      <dgm:spPr/>
    </dgm:pt>
    <dgm:pt modelId="{ED3487AD-6163-4E37-9E1A-F81831F07D3D}" type="pres">
      <dgm:prSet presAssocID="{3A5797A4-8857-49F9-BFC5-BC808896E1E9}" presName="Image" presStyleLbl="alignNode1" presStyleIdx="2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9B61558-64D5-46B1-B5A6-ABF33E538E39}" type="pres">
      <dgm:prSet presAssocID="{3A5797A4-8857-49F9-BFC5-BC808896E1E9}" presName="Parent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0464C-5FD3-4013-887E-A5D0CFDC7DBC}" type="pres">
      <dgm:prSet presAssocID="{44CBDE9A-050A-4E47-AF5B-00993588DF64}" presName="sibTrans" presStyleCnt="0"/>
      <dgm:spPr/>
    </dgm:pt>
    <dgm:pt modelId="{55268BD9-360E-4363-A177-96C13E263EA1}" type="pres">
      <dgm:prSet presAssocID="{6BB66781-ECBB-49B3-8D44-3E24CD3FCD4D}" presName="composite" presStyleCnt="0"/>
      <dgm:spPr/>
    </dgm:pt>
    <dgm:pt modelId="{643506F2-6EDF-4C78-9CBB-672C563C115E}" type="pres">
      <dgm:prSet presAssocID="{6BB66781-ECBB-49B3-8D44-3E24CD3FCD4D}" presName="Image" presStyleLbl="alignNod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351D8A3-83BF-4CFF-88CF-DD844A10CF25}" type="pres">
      <dgm:prSet presAssocID="{6BB66781-ECBB-49B3-8D44-3E24CD3FCD4D}" presName="Parent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51F7B4-F95C-4208-9F7B-02C62B2B3DA2}" type="pres">
      <dgm:prSet presAssocID="{3EC9A8E5-3BB2-4006-82BA-7537A6568C12}" presName="sibTrans" presStyleCnt="0"/>
      <dgm:spPr/>
    </dgm:pt>
    <dgm:pt modelId="{B2F3018D-F6C9-4530-90F2-157BBFD9CA23}" type="pres">
      <dgm:prSet presAssocID="{93757B14-2C7F-4F7F-9540-38011B868264}" presName="composite" presStyleCnt="0"/>
      <dgm:spPr/>
    </dgm:pt>
    <dgm:pt modelId="{224264C1-96D7-4DA6-9121-26AF7AF04DAB}" type="pres">
      <dgm:prSet presAssocID="{93757B14-2C7F-4F7F-9540-38011B868264}" presName="Image" presStyleLbl="alignNod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356A346B-7D69-4C41-A70A-8F6083F5CF98}" type="pres">
      <dgm:prSet presAssocID="{93757B14-2C7F-4F7F-9540-38011B868264}" presName="Parent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F81516-ECF9-4209-BE03-B862456C0ABC}" type="pres">
      <dgm:prSet presAssocID="{0A82CA0F-15F1-4CB5-8CEE-309AF9BCB7AB}" presName="sibTrans" presStyleCnt="0"/>
      <dgm:spPr/>
    </dgm:pt>
    <dgm:pt modelId="{585FDBE3-B369-42C9-9629-704E2F0E437A}" type="pres">
      <dgm:prSet presAssocID="{CF31EA19-687B-4FF2-AC25-40E51FCE21F2}" presName="composite" presStyleCnt="0"/>
      <dgm:spPr/>
    </dgm:pt>
    <dgm:pt modelId="{3F8CB5F9-A5B0-471B-9727-D298313D89E8}" type="pres">
      <dgm:prSet presAssocID="{CF31EA19-687B-4FF2-AC25-40E51FCE21F2}" presName="Image" presStyleLbl="alignNod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9EE6DF7-CB00-4FE9-AA97-D88D20639C0F}" type="pres">
      <dgm:prSet presAssocID="{CF31EA19-687B-4FF2-AC25-40E51FCE21F2}" presName="Parent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28868E-5AB3-469B-9472-9FE248683447}" type="pres">
      <dgm:prSet presAssocID="{3638212D-C592-4D4A-A170-A05104928A8E}" presName="sibTrans" presStyleCnt="0"/>
      <dgm:spPr/>
    </dgm:pt>
    <dgm:pt modelId="{EC47642D-042F-4FA9-8181-A15BCDDA38E5}" type="pres">
      <dgm:prSet presAssocID="{38C3C69F-0EC6-4BA7-B2F2-BEBA1AF0A4AA}" presName="composite" presStyleCnt="0"/>
      <dgm:spPr/>
    </dgm:pt>
    <dgm:pt modelId="{5DB25CD2-BDAF-43FB-B111-16C119F2DE30}" type="pres">
      <dgm:prSet presAssocID="{38C3C69F-0EC6-4BA7-B2F2-BEBA1AF0A4AA}" presName="Image" presStyleLbl="alignNod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6C288EC-3E4A-4A94-BB13-5090BC847C8A}" type="pres">
      <dgm:prSet presAssocID="{38C3C69F-0EC6-4BA7-B2F2-BEBA1AF0A4AA}" presName="Parent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A43927-F043-496D-B5FA-8B368D5267C0}" type="pres">
      <dgm:prSet presAssocID="{50135CD6-C43B-4E8C-9AC2-4DD55578255E}" presName="sibTrans" presStyleCnt="0"/>
      <dgm:spPr/>
    </dgm:pt>
    <dgm:pt modelId="{5E62F1D1-721D-414D-9DC4-CF0B62217441}" type="pres">
      <dgm:prSet presAssocID="{9559C5F0-134F-4A7A-AF13-88ED031646B0}" presName="composite" presStyleCnt="0"/>
      <dgm:spPr/>
    </dgm:pt>
    <dgm:pt modelId="{8776B5EA-6802-4771-89FC-764D12C3E63A}" type="pres">
      <dgm:prSet presAssocID="{9559C5F0-134F-4A7A-AF13-88ED031646B0}" presName="Image" presStyleLbl="alignNode1" presStyleIdx="7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5CE598-C1F9-4A54-B1AC-4C5D8D8C6D10}" type="pres">
      <dgm:prSet presAssocID="{9559C5F0-134F-4A7A-AF13-88ED031646B0}" presName="Parent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8C29AE-9E91-4056-B4A0-633BF76039D9}" type="pres">
      <dgm:prSet presAssocID="{5DA433A8-7E6D-4F08-BE21-9C26CA7BCF6C}" presName="sibTrans" presStyleCnt="0"/>
      <dgm:spPr/>
    </dgm:pt>
    <dgm:pt modelId="{D084BA52-0103-4126-B3A9-0D60AFF9581F}" type="pres">
      <dgm:prSet presAssocID="{0C89E9BE-A5AF-44D0-AFD7-32D5E197B739}" presName="composite" presStyleCnt="0"/>
      <dgm:spPr/>
    </dgm:pt>
    <dgm:pt modelId="{371CCF07-AC10-4921-BE37-5DDFED3F1CC7}" type="pres">
      <dgm:prSet presAssocID="{0C89E9BE-A5AF-44D0-AFD7-32D5E197B739}" presName="Image" presStyleLbl="alignNod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75E8E35-5489-4110-BDBF-F15582141202}" type="pres">
      <dgm:prSet presAssocID="{0C89E9BE-A5AF-44D0-AFD7-32D5E197B739}" presName="Parent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055CD37-1F6E-4664-8BB7-CE6F445E11B3}" type="presOf" srcId="{7DB5F047-7268-4CE4-A5F9-AEC3B8875963}" destId="{7233FEB8-CB95-43FB-85F5-84F3305DD17A}" srcOrd="0" destOrd="0" presId="urn:microsoft.com/office/officeart/2008/layout/PictureAccentBlocks"/>
    <dgm:cxn modelId="{DD5AB57C-9572-400E-9153-EE0C837AD0F9}" type="presOf" srcId="{3A5797A4-8857-49F9-BFC5-BC808896E1E9}" destId="{89B61558-64D5-46B1-B5A6-ABF33E538E39}" srcOrd="0" destOrd="0" presId="urn:microsoft.com/office/officeart/2008/layout/PictureAccentBlocks"/>
    <dgm:cxn modelId="{96252455-DB2F-4788-93E5-45D4116EABA6}" srcId="{7DB5F047-7268-4CE4-A5F9-AEC3B8875963}" destId="{CF31EA19-687B-4FF2-AC25-40E51FCE21F2}" srcOrd="5" destOrd="0" parTransId="{3AFA622C-9640-47A6-A146-1531451A162B}" sibTransId="{3638212D-C592-4D4A-A170-A05104928A8E}"/>
    <dgm:cxn modelId="{912B9B66-3B94-4A19-BB4E-78827802C163}" type="presOf" srcId="{38C3C69F-0EC6-4BA7-B2F2-BEBA1AF0A4AA}" destId="{16C288EC-3E4A-4A94-BB13-5090BC847C8A}" srcOrd="0" destOrd="0" presId="urn:microsoft.com/office/officeart/2008/layout/PictureAccentBlocks"/>
    <dgm:cxn modelId="{BF398A83-0493-4D89-A9A8-D00CF5E165C5}" type="presOf" srcId="{93757B14-2C7F-4F7F-9540-38011B868264}" destId="{356A346B-7D69-4C41-A70A-8F6083F5CF98}" srcOrd="0" destOrd="0" presId="urn:microsoft.com/office/officeart/2008/layout/PictureAccentBlocks"/>
    <dgm:cxn modelId="{5818E9C2-75AD-4D98-9187-74E948816E28}" type="presOf" srcId="{6BB66781-ECBB-49B3-8D44-3E24CD3FCD4D}" destId="{C351D8A3-83BF-4CFF-88CF-DD844A10CF25}" srcOrd="0" destOrd="0" presId="urn:microsoft.com/office/officeart/2008/layout/PictureAccentBlocks"/>
    <dgm:cxn modelId="{D42AB1D3-9C8B-4487-9546-9BAE1F1A14EE}" srcId="{7DB5F047-7268-4CE4-A5F9-AEC3B8875963}" destId="{0C89E9BE-A5AF-44D0-AFD7-32D5E197B739}" srcOrd="8" destOrd="0" parTransId="{99771692-05CC-472A-B9AC-B6EDC6B20581}" sibTransId="{422777DB-A779-43EC-B36B-C79182A2D32B}"/>
    <dgm:cxn modelId="{B85A97D0-96C1-4CAA-9448-1203AA46BF00}" type="presOf" srcId="{9BEA645F-4397-4A00-93C7-72557816F763}" destId="{F592BB06-D361-48B4-B35C-936A8DFE3920}" srcOrd="0" destOrd="0" presId="urn:microsoft.com/office/officeart/2008/layout/PictureAccentBlocks"/>
    <dgm:cxn modelId="{526DC096-020A-47CA-BA3A-D4F539143A96}" type="presOf" srcId="{45C1C15A-444E-4268-9D7D-E28AAC321881}" destId="{4C577C29-4669-4FD2-8041-2A27FCB4EE11}" srcOrd="0" destOrd="0" presId="urn:microsoft.com/office/officeart/2008/layout/PictureAccentBlocks"/>
    <dgm:cxn modelId="{5EE4DB91-5A05-4FE6-B12D-2D86D981D66C}" srcId="{7DB5F047-7268-4CE4-A5F9-AEC3B8875963}" destId="{9559C5F0-134F-4A7A-AF13-88ED031646B0}" srcOrd="7" destOrd="0" parTransId="{E4A7BA82-C3C5-4168-9167-216BD8D61335}" sibTransId="{5DA433A8-7E6D-4F08-BE21-9C26CA7BCF6C}"/>
    <dgm:cxn modelId="{14455E6E-6E5D-4B18-A74D-3455915E97A9}" type="presOf" srcId="{9559C5F0-134F-4A7A-AF13-88ED031646B0}" destId="{EB5CE598-C1F9-4A54-B1AC-4C5D8D8C6D10}" srcOrd="0" destOrd="0" presId="urn:microsoft.com/office/officeart/2008/layout/PictureAccentBlocks"/>
    <dgm:cxn modelId="{A1A2E05A-375C-4A1F-81A7-B41503B470F1}" srcId="{7DB5F047-7268-4CE4-A5F9-AEC3B8875963}" destId="{3A5797A4-8857-49F9-BFC5-BC808896E1E9}" srcOrd="2" destOrd="0" parTransId="{1C3725F1-6B56-4456-BE6D-3F1718177DDB}" sibTransId="{44CBDE9A-050A-4E47-AF5B-00993588DF64}"/>
    <dgm:cxn modelId="{F0D87DFD-12BC-47DF-8A8D-C86C6886754B}" type="presOf" srcId="{CF31EA19-687B-4FF2-AC25-40E51FCE21F2}" destId="{69EE6DF7-CB00-4FE9-AA97-D88D20639C0F}" srcOrd="0" destOrd="0" presId="urn:microsoft.com/office/officeart/2008/layout/PictureAccentBlocks"/>
    <dgm:cxn modelId="{80B95A72-A4E2-42C8-8595-8645A161F5DF}" srcId="{7DB5F047-7268-4CE4-A5F9-AEC3B8875963}" destId="{9BEA645F-4397-4A00-93C7-72557816F763}" srcOrd="1" destOrd="0" parTransId="{53389C8F-73A0-4A5C-9EA1-22498AA4B52B}" sibTransId="{A4554BBE-B3C7-4199-94DD-2ACBC83E18D6}"/>
    <dgm:cxn modelId="{ECB296F9-D635-4039-BB83-DE1B884FC2D1}" srcId="{7DB5F047-7268-4CE4-A5F9-AEC3B8875963}" destId="{45C1C15A-444E-4268-9D7D-E28AAC321881}" srcOrd="0" destOrd="0" parTransId="{A4101AA1-67A3-4690-A64D-16F4302C2288}" sibTransId="{A3B8B0EB-1423-4C5C-91BF-E99D034C9B33}"/>
    <dgm:cxn modelId="{09337FE1-4589-4DA6-91F7-790097E2398E}" srcId="{7DB5F047-7268-4CE4-A5F9-AEC3B8875963}" destId="{38C3C69F-0EC6-4BA7-B2F2-BEBA1AF0A4AA}" srcOrd="6" destOrd="0" parTransId="{78DA204B-DAAC-4C15-8C77-75413146EBA3}" sibTransId="{50135CD6-C43B-4E8C-9AC2-4DD55578255E}"/>
    <dgm:cxn modelId="{AFC7F044-B3A7-465F-9844-36C8F504559F}" srcId="{7DB5F047-7268-4CE4-A5F9-AEC3B8875963}" destId="{93757B14-2C7F-4F7F-9540-38011B868264}" srcOrd="4" destOrd="0" parTransId="{BFED9A98-FF00-4C16-9093-F586C5DFBF95}" sibTransId="{0A82CA0F-15F1-4CB5-8CEE-309AF9BCB7AB}"/>
    <dgm:cxn modelId="{ECAA845D-FD95-4C7B-B48C-108F6B108023}" type="presOf" srcId="{0C89E9BE-A5AF-44D0-AFD7-32D5E197B739}" destId="{575E8E35-5489-4110-BDBF-F15582141202}" srcOrd="0" destOrd="0" presId="urn:microsoft.com/office/officeart/2008/layout/PictureAccentBlocks"/>
    <dgm:cxn modelId="{8CB694C4-3C77-4B63-9634-F7E34C1C84BA}" srcId="{7DB5F047-7268-4CE4-A5F9-AEC3B8875963}" destId="{6BB66781-ECBB-49B3-8D44-3E24CD3FCD4D}" srcOrd="3" destOrd="0" parTransId="{93EE0793-5104-42DA-888C-31D470168E43}" sibTransId="{3EC9A8E5-3BB2-4006-82BA-7537A6568C12}"/>
    <dgm:cxn modelId="{6DE859A5-034A-497F-ADE9-6C3802286017}" type="presParOf" srcId="{7233FEB8-CB95-43FB-85F5-84F3305DD17A}" destId="{5753EAB3-AD73-46D3-9240-A735CD73450C}" srcOrd="0" destOrd="0" presId="urn:microsoft.com/office/officeart/2008/layout/PictureAccentBlocks"/>
    <dgm:cxn modelId="{B33F3E80-26D4-4893-8E2D-071FE1E1847F}" type="presParOf" srcId="{5753EAB3-AD73-46D3-9240-A735CD73450C}" destId="{EF833552-7A88-4E21-A317-11D83208AFD1}" srcOrd="0" destOrd="0" presId="urn:microsoft.com/office/officeart/2008/layout/PictureAccentBlocks"/>
    <dgm:cxn modelId="{1B0A2BE5-9A1D-4C8E-927F-87B0577B0F39}" type="presParOf" srcId="{5753EAB3-AD73-46D3-9240-A735CD73450C}" destId="{4C577C29-4669-4FD2-8041-2A27FCB4EE11}" srcOrd="1" destOrd="0" presId="urn:microsoft.com/office/officeart/2008/layout/PictureAccentBlocks"/>
    <dgm:cxn modelId="{AFBB7F9D-FC5B-4EB1-AC51-27D0F6F37248}" type="presParOf" srcId="{7233FEB8-CB95-43FB-85F5-84F3305DD17A}" destId="{64FAC84A-9DCB-4451-A4D7-70944522E492}" srcOrd="1" destOrd="0" presId="urn:microsoft.com/office/officeart/2008/layout/PictureAccentBlocks"/>
    <dgm:cxn modelId="{C0A436E5-DF26-44C4-9E72-10C2BE9A143D}" type="presParOf" srcId="{7233FEB8-CB95-43FB-85F5-84F3305DD17A}" destId="{A7648FD8-90CB-4745-A1B5-3F8DF1C4EFB2}" srcOrd="2" destOrd="0" presId="urn:microsoft.com/office/officeart/2008/layout/PictureAccentBlocks"/>
    <dgm:cxn modelId="{174490C1-F29A-48DE-BD03-00985256643F}" type="presParOf" srcId="{A7648FD8-90CB-4745-A1B5-3F8DF1C4EFB2}" destId="{2008B216-0AE1-4683-BC04-DCA6B3B2177C}" srcOrd="0" destOrd="0" presId="urn:microsoft.com/office/officeart/2008/layout/PictureAccentBlocks"/>
    <dgm:cxn modelId="{42C21460-3AC2-4E77-AD2B-54200AD53996}" type="presParOf" srcId="{A7648FD8-90CB-4745-A1B5-3F8DF1C4EFB2}" destId="{F592BB06-D361-48B4-B35C-936A8DFE3920}" srcOrd="1" destOrd="0" presId="urn:microsoft.com/office/officeart/2008/layout/PictureAccentBlocks"/>
    <dgm:cxn modelId="{E07D4F83-EA2F-406C-BC28-6642FDB31F9E}" type="presParOf" srcId="{7233FEB8-CB95-43FB-85F5-84F3305DD17A}" destId="{89459EED-2223-4F1D-9F14-D29895334A8F}" srcOrd="3" destOrd="0" presId="urn:microsoft.com/office/officeart/2008/layout/PictureAccentBlocks"/>
    <dgm:cxn modelId="{E67A3B0A-3D0C-4A32-889A-DDEEB12F01AE}" type="presParOf" srcId="{7233FEB8-CB95-43FB-85F5-84F3305DD17A}" destId="{0ACF2072-C610-4BDA-97ED-D131ED7EED99}" srcOrd="4" destOrd="0" presId="urn:microsoft.com/office/officeart/2008/layout/PictureAccentBlocks"/>
    <dgm:cxn modelId="{B8C5429A-C607-4CDA-AEBB-0F1A8D762498}" type="presParOf" srcId="{0ACF2072-C610-4BDA-97ED-D131ED7EED99}" destId="{ED3487AD-6163-4E37-9E1A-F81831F07D3D}" srcOrd="0" destOrd="0" presId="urn:microsoft.com/office/officeart/2008/layout/PictureAccentBlocks"/>
    <dgm:cxn modelId="{60CF7EF0-BAF3-4D0F-8098-BD0E08C6B4CD}" type="presParOf" srcId="{0ACF2072-C610-4BDA-97ED-D131ED7EED99}" destId="{89B61558-64D5-46B1-B5A6-ABF33E538E39}" srcOrd="1" destOrd="0" presId="urn:microsoft.com/office/officeart/2008/layout/PictureAccentBlocks"/>
    <dgm:cxn modelId="{B3B5C91F-ECA7-4E77-9A39-B91825076A78}" type="presParOf" srcId="{7233FEB8-CB95-43FB-85F5-84F3305DD17A}" destId="{CB30464C-5FD3-4013-887E-A5D0CFDC7DBC}" srcOrd="5" destOrd="0" presId="urn:microsoft.com/office/officeart/2008/layout/PictureAccentBlocks"/>
    <dgm:cxn modelId="{FAFE7C20-679D-4E80-BC34-4E206A8F63E7}" type="presParOf" srcId="{7233FEB8-CB95-43FB-85F5-84F3305DD17A}" destId="{55268BD9-360E-4363-A177-96C13E263EA1}" srcOrd="6" destOrd="0" presId="urn:microsoft.com/office/officeart/2008/layout/PictureAccentBlocks"/>
    <dgm:cxn modelId="{8F260EC6-A5BB-4452-92AF-6460119B8834}" type="presParOf" srcId="{55268BD9-360E-4363-A177-96C13E263EA1}" destId="{643506F2-6EDF-4C78-9CBB-672C563C115E}" srcOrd="0" destOrd="0" presId="urn:microsoft.com/office/officeart/2008/layout/PictureAccentBlocks"/>
    <dgm:cxn modelId="{F65F4C9B-939E-4C28-B6A2-C0CFE792922B}" type="presParOf" srcId="{55268BD9-360E-4363-A177-96C13E263EA1}" destId="{C351D8A3-83BF-4CFF-88CF-DD844A10CF25}" srcOrd="1" destOrd="0" presId="urn:microsoft.com/office/officeart/2008/layout/PictureAccentBlocks"/>
    <dgm:cxn modelId="{5F19E197-61C0-47AA-857B-C77A1F5A6898}" type="presParOf" srcId="{7233FEB8-CB95-43FB-85F5-84F3305DD17A}" destId="{CB51F7B4-F95C-4208-9F7B-02C62B2B3DA2}" srcOrd="7" destOrd="0" presId="urn:microsoft.com/office/officeart/2008/layout/PictureAccentBlocks"/>
    <dgm:cxn modelId="{320BE783-19C9-42C1-A5AB-5C6282558078}" type="presParOf" srcId="{7233FEB8-CB95-43FB-85F5-84F3305DD17A}" destId="{B2F3018D-F6C9-4530-90F2-157BBFD9CA23}" srcOrd="8" destOrd="0" presId="urn:microsoft.com/office/officeart/2008/layout/PictureAccentBlocks"/>
    <dgm:cxn modelId="{6AA1B9FC-86E5-429D-B79A-40CBBEC0E8D3}" type="presParOf" srcId="{B2F3018D-F6C9-4530-90F2-157BBFD9CA23}" destId="{224264C1-96D7-4DA6-9121-26AF7AF04DAB}" srcOrd="0" destOrd="0" presId="urn:microsoft.com/office/officeart/2008/layout/PictureAccentBlocks"/>
    <dgm:cxn modelId="{4F7C1281-6A0A-4C32-B155-7A1A98A67463}" type="presParOf" srcId="{B2F3018D-F6C9-4530-90F2-157BBFD9CA23}" destId="{356A346B-7D69-4C41-A70A-8F6083F5CF98}" srcOrd="1" destOrd="0" presId="urn:microsoft.com/office/officeart/2008/layout/PictureAccentBlocks"/>
    <dgm:cxn modelId="{A4A58E5A-356C-4950-8919-4E919BB08733}" type="presParOf" srcId="{7233FEB8-CB95-43FB-85F5-84F3305DD17A}" destId="{10F81516-ECF9-4209-BE03-B862456C0ABC}" srcOrd="9" destOrd="0" presId="urn:microsoft.com/office/officeart/2008/layout/PictureAccentBlocks"/>
    <dgm:cxn modelId="{5953A0DF-98ED-4A6B-AEE6-662A08B22E3F}" type="presParOf" srcId="{7233FEB8-CB95-43FB-85F5-84F3305DD17A}" destId="{585FDBE3-B369-42C9-9629-704E2F0E437A}" srcOrd="10" destOrd="0" presId="urn:microsoft.com/office/officeart/2008/layout/PictureAccentBlocks"/>
    <dgm:cxn modelId="{66A0BCBA-55BB-4ED0-AB34-597AD733D379}" type="presParOf" srcId="{585FDBE3-B369-42C9-9629-704E2F0E437A}" destId="{3F8CB5F9-A5B0-471B-9727-D298313D89E8}" srcOrd="0" destOrd="0" presId="urn:microsoft.com/office/officeart/2008/layout/PictureAccentBlocks"/>
    <dgm:cxn modelId="{09429CA9-F8C1-47D2-9108-698E86ABA608}" type="presParOf" srcId="{585FDBE3-B369-42C9-9629-704E2F0E437A}" destId="{69EE6DF7-CB00-4FE9-AA97-D88D20639C0F}" srcOrd="1" destOrd="0" presId="urn:microsoft.com/office/officeart/2008/layout/PictureAccentBlocks"/>
    <dgm:cxn modelId="{F6500C2D-8E2F-422D-9F89-74926A192583}" type="presParOf" srcId="{7233FEB8-CB95-43FB-85F5-84F3305DD17A}" destId="{C628868E-5AB3-469B-9472-9FE248683447}" srcOrd="11" destOrd="0" presId="urn:microsoft.com/office/officeart/2008/layout/PictureAccentBlocks"/>
    <dgm:cxn modelId="{D1DB052A-0AB8-46F1-89E3-084325344648}" type="presParOf" srcId="{7233FEB8-CB95-43FB-85F5-84F3305DD17A}" destId="{EC47642D-042F-4FA9-8181-A15BCDDA38E5}" srcOrd="12" destOrd="0" presId="urn:microsoft.com/office/officeart/2008/layout/PictureAccentBlocks"/>
    <dgm:cxn modelId="{E8343729-D77D-429B-8A22-AC095C23B1F2}" type="presParOf" srcId="{EC47642D-042F-4FA9-8181-A15BCDDA38E5}" destId="{5DB25CD2-BDAF-43FB-B111-16C119F2DE30}" srcOrd="0" destOrd="0" presId="urn:microsoft.com/office/officeart/2008/layout/PictureAccentBlocks"/>
    <dgm:cxn modelId="{55E2B42D-60A4-4455-BA04-525E740CE325}" type="presParOf" srcId="{EC47642D-042F-4FA9-8181-A15BCDDA38E5}" destId="{16C288EC-3E4A-4A94-BB13-5090BC847C8A}" srcOrd="1" destOrd="0" presId="urn:microsoft.com/office/officeart/2008/layout/PictureAccentBlocks"/>
    <dgm:cxn modelId="{98695C3E-7540-43D4-A5A9-7BE5CA86BBC9}" type="presParOf" srcId="{7233FEB8-CB95-43FB-85F5-84F3305DD17A}" destId="{71A43927-F043-496D-B5FA-8B368D5267C0}" srcOrd="13" destOrd="0" presId="urn:microsoft.com/office/officeart/2008/layout/PictureAccentBlocks"/>
    <dgm:cxn modelId="{1AE77022-AA8F-45D9-B292-F4BDEBE72242}" type="presParOf" srcId="{7233FEB8-CB95-43FB-85F5-84F3305DD17A}" destId="{5E62F1D1-721D-414D-9DC4-CF0B62217441}" srcOrd="14" destOrd="0" presId="urn:microsoft.com/office/officeart/2008/layout/PictureAccentBlocks"/>
    <dgm:cxn modelId="{079FD1B3-1F53-46A3-B914-23A72E127822}" type="presParOf" srcId="{5E62F1D1-721D-414D-9DC4-CF0B62217441}" destId="{8776B5EA-6802-4771-89FC-764D12C3E63A}" srcOrd="0" destOrd="0" presId="urn:microsoft.com/office/officeart/2008/layout/PictureAccentBlocks"/>
    <dgm:cxn modelId="{D6FE6EDE-01CF-4591-BB01-F36EA167038A}" type="presParOf" srcId="{5E62F1D1-721D-414D-9DC4-CF0B62217441}" destId="{EB5CE598-C1F9-4A54-B1AC-4C5D8D8C6D10}" srcOrd="1" destOrd="0" presId="urn:microsoft.com/office/officeart/2008/layout/PictureAccentBlocks"/>
    <dgm:cxn modelId="{8096B3D3-51BD-4A22-A4CC-FB1BC0C37195}" type="presParOf" srcId="{7233FEB8-CB95-43FB-85F5-84F3305DD17A}" destId="{678C29AE-9E91-4056-B4A0-633BF76039D9}" srcOrd="15" destOrd="0" presId="urn:microsoft.com/office/officeart/2008/layout/PictureAccentBlocks"/>
    <dgm:cxn modelId="{42F1185B-EDB4-464D-A8BB-2DD6A828DF49}" type="presParOf" srcId="{7233FEB8-CB95-43FB-85F5-84F3305DD17A}" destId="{D084BA52-0103-4126-B3A9-0D60AFF9581F}" srcOrd="16" destOrd="0" presId="urn:microsoft.com/office/officeart/2008/layout/PictureAccentBlocks"/>
    <dgm:cxn modelId="{687594B4-C815-461E-8E4E-9F5C2A7609FD}" type="presParOf" srcId="{D084BA52-0103-4126-B3A9-0D60AFF9581F}" destId="{371CCF07-AC10-4921-BE37-5DDFED3F1CC7}" srcOrd="0" destOrd="0" presId="urn:microsoft.com/office/officeart/2008/layout/PictureAccentBlocks"/>
    <dgm:cxn modelId="{31CEDFBE-AC11-45E4-860B-46F8EA7EEA3F}" type="presParOf" srcId="{D084BA52-0103-4126-B3A9-0D60AFF9581F}" destId="{575E8E35-5489-4110-BDBF-F15582141202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A92FF8-1A07-4E86-82AF-2DC48D93CD5E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80879A5-250D-4D97-A65A-031CE4BD8E98}">
      <dgm:prSet phldrT="[文字]"/>
      <dgm:spPr/>
      <dgm:t>
        <a:bodyPr/>
        <a:lstStyle/>
        <a:p>
          <a:endParaRPr lang="zh-TW" altLang="en-US"/>
        </a:p>
      </dgm:t>
    </dgm:pt>
    <dgm:pt modelId="{55100F3A-7FD4-4927-A62B-423C4EA21CEB}" type="parTrans" cxnId="{D0F2FCA2-CCCF-41D7-AD69-CF5B3F12F477}">
      <dgm:prSet/>
      <dgm:spPr/>
      <dgm:t>
        <a:bodyPr/>
        <a:lstStyle/>
        <a:p>
          <a:endParaRPr lang="zh-TW" altLang="en-US"/>
        </a:p>
      </dgm:t>
    </dgm:pt>
    <dgm:pt modelId="{5B831C3D-88C5-4546-BE2C-037B83F60948}" type="sibTrans" cxnId="{D0F2FCA2-CCCF-41D7-AD69-CF5B3F12F477}">
      <dgm:prSet/>
      <dgm:spPr/>
      <dgm:t>
        <a:bodyPr/>
        <a:lstStyle/>
        <a:p>
          <a:endParaRPr lang="zh-TW" altLang="en-US"/>
        </a:p>
      </dgm:t>
    </dgm:pt>
    <dgm:pt modelId="{45E72CA4-6D6F-4A24-89D7-217E11EA1992}">
      <dgm:prSet phldrT="[文字]"/>
      <dgm:spPr/>
      <dgm:t>
        <a:bodyPr/>
        <a:lstStyle/>
        <a:p>
          <a:endParaRPr lang="zh-TW" altLang="en-US"/>
        </a:p>
      </dgm:t>
    </dgm:pt>
    <dgm:pt modelId="{8F49833F-ECC7-4C99-9D1F-AA7EE9EF72A3}" type="parTrans" cxnId="{6E496799-566F-4467-8C40-1E010C52C58A}">
      <dgm:prSet/>
      <dgm:spPr/>
      <dgm:t>
        <a:bodyPr/>
        <a:lstStyle/>
        <a:p>
          <a:endParaRPr lang="zh-TW" altLang="en-US"/>
        </a:p>
      </dgm:t>
    </dgm:pt>
    <dgm:pt modelId="{21FD8F41-AF20-4EF3-9D6B-8E5D84296D44}" type="sibTrans" cxnId="{6E496799-566F-4467-8C40-1E010C52C58A}">
      <dgm:prSet/>
      <dgm:spPr/>
      <dgm:t>
        <a:bodyPr/>
        <a:lstStyle/>
        <a:p>
          <a:endParaRPr lang="zh-TW" altLang="en-US"/>
        </a:p>
      </dgm:t>
    </dgm:pt>
    <dgm:pt modelId="{24FA37F3-F4B9-4BF7-B191-CE4DF426E5DF}">
      <dgm:prSet phldrT="[文字]"/>
      <dgm:spPr/>
      <dgm:t>
        <a:bodyPr/>
        <a:lstStyle/>
        <a:p>
          <a:endParaRPr lang="zh-TW" altLang="en-US"/>
        </a:p>
      </dgm:t>
    </dgm:pt>
    <dgm:pt modelId="{E8A07EAA-E573-470F-B974-8451395F5E35}" type="parTrans" cxnId="{262A76BE-1A26-4331-8A04-2AA674D99435}">
      <dgm:prSet/>
      <dgm:spPr/>
      <dgm:t>
        <a:bodyPr/>
        <a:lstStyle/>
        <a:p>
          <a:endParaRPr lang="zh-TW" altLang="en-US"/>
        </a:p>
      </dgm:t>
    </dgm:pt>
    <dgm:pt modelId="{12AD124E-5674-4A55-BA4E-9451DBCCAEA4}" type="sibTrans" cxnId="{262A76BE-1A26-4331-8A04-2AA674D99435}">
      <dgm:prSet/>
      <dgm:spPr/>
      <dgm:t>
        <a:bodyPr/>
        <a:lstStyle/>
        <a:p>
          <a:endParaRPr lang="zh-TW" altLang="en-US"/>
        </a:p>
      </dgm:t>
    </dgm:pt>
    <dgm:pt modelId="{D41B9399-D2BA-4FCD-A1A2-81AE3D5F7BE8}">
      <dgm:prSet phldrT="[文字]"/>
      <dgm:spPr/>
      <dgm:t>
        <a:bodyPr/>
        <a:lstStyle/>
        <a:p>
          <a:endParaRPr lang="zh-TW" altLang="en-US"/>
        </a:p>
      </dgm:t>
    </dgm:pt>
    <dgm:pt modelId="{B17A4D91-91F6-43C8-853C-9AE2AA025D2E}" type="parTrans" cxnId="{2182D4B5-F588-49CC-8636-1B085EDE7D5A}">
      <dgm:prSet/>
      <dgm:spPr/>
      <dgm:t>
        <a:bodyPr/>
        <a:lstStyle/>
        <a:p>
          <a:endParaRPr lang="zh-TW" altLang="en-US"/>
        </a:p>
      </dgm:t>
    </dgm:pt>
    <dgm:pt modelId="{34DFD629-DCD2-4A97-B6C4-6E64B8080D0C}" type="sibTrans" cxnId="{2182D4B5-F588-49CC-8636-1B085EDE7D5A}">
      <dgm:prSet/>
      <dgm:spPr/>
      <dgm:t>
        <a:bodyPr/>
        <a:lstStyle/>
        <a:p>
          <a:endParaRPr lang="zh-TW" altLang="en-US"/>
        </a:p>
      </dgm:t>
    </dgm:pt>
    <dgm:pt modelId="{C7DF3697-D0DB-4A8C-A746-DD6697DEB768}">
      <dgm:prSet phldrT="[文字]"/>
      <dgm:spPr/>
      <dgm:t>
        <a:bodyPr/>
        <a:lstStyle/>
        <a:p>
          <a:endParaRPr lang="zh-TW" altLang="en-US"/>
        </a:p>
      </dgm:t>
    </dgm:pt>
    <dgm:pt modelId="{8838299A-B509-4CDD-BBF3-8F5C4F8C32E7}" type="parTrans" cxnId="{D29E9FD8-C961-4ECE-9B0C-0F76579FA7F9}">
      <dgm:prSet/>
      <dgm:spPr/>
      <dgm:t>
        <a:bodyPr/>
        <a:lstStyle/>
        <a:p>
          <a:endParaRPr lang="zh-TW" altLang="en-US"/>
        </a:p>
      </dgm:t>
    </dgm:pt>
    <dgm:pt modelId="{801B555C-6898-4271-8F8D-87EBC1C54D4A}" type="sibTrans" cxnId="{D29E9FD8-C961-4ECE-9B0C-0F76579FA7F9}">
      <dgm:prSet/>
      <dgm:spPr/>
      <dgm:t>
        <a:bodyPr/>
        <a:lstStyle/>
        <a:p>
          <a:endParaRPr lang="zh-TW" altLang="en-US"/>
        </a:p>
      </dgm:t>
    </dgm:pt>
    <dgm:pt modelId="{E9DD2601-3B34-44E4-8467-870A058770F5}">
      <dgm:prSet phldrT="[文字]" phldr="1"/>
      <dgm:spPr/>
      <dgm:t>
        <a:bodyPr/>
        <a:lstStyle/>
        <a:p>
          <a:endParaRPr lang="zh-TW" altLang="en-US" dirty="0"/>
        </a:p>
      </dgm:t>
    </dgm:pt>
    <dgm:pt modelId="{71ABB5EF-E69C-4938-BFE4-B2BF7DCC3C02}" type="sibTrans" cxnId="{F82624DE-B6DF-4936-AB3C-B282F0237EB8}">
      <dgm:prSet/>
      <dgm:spPr/>
      <dgm:t>
        <a:bodyPr/>
        <a:lstStyle/>
        <a:p>
          <a:endParaRPr lang="zh-TW" altLang="en-US"/>
        </a:p>
      </dgm:t>
    </dgm:pt>
    <dgm:pt modelId="{8CE784C2-EE93-48E6-AC84-192696FA66E8}" type="parTrans" cxnId="{F82624DE-B6DF-4936-AB3C-B282F0237EB8}">
      <dgm:prSet/>
      <dgm:spPr/>
      <dgm:t>
        <a:bodyPr/>
        <a:lstStyle/>
        <a:p>
          <a:endParaRPr lang="zh-TW" altLang="en-US"/>
        </a:p>
      </dgm:t>
    </dgm:pt>
    <dgm:pt modelId="{1A93DE75-4BF9-4A49-B3CA-D918D71BFE94}">
      <dgm:prSet phldrT="[文字]"/>
      <dgm:spPr/>
      <dgm:t>
        <a:bodyPr/>
        <a:lstStyle/>
        <a:p>
          <a:endParaRPr lang="zh-TW" altLang="en-US"/>
        </a:p>
      </dgm:t>
    </dgm:pt>
    <dgm:pt modelId="{E9E04893-6106-4A47-82EA-12DB5B6006EF}" type="sibTrans" cxnId="{C6A7B9C4-045D-417C-B106-124223C8DD7E}">
      <dgm:prSet/>
      <dgm:spPr/>
      <dgm:t>
        <a:bodyPr/>
        <a:lstStyle/>
        <a:p>
          <a:endParaRPr lang="zh-TW" altLang="en-US"/>
        </a:p>
      </dgm:t>
    </dgm:pt>
    <dgm:pt modelId="{32F6EDA3-9FB8-4D19-9E66-4A7BCC54BA7E}" type="parTrans" cxnId="{C6A7B9C4-045D-417C-B106-124223C8DD7E}">
      <dgm:prSet/>
      <dgm:spPr/>
      <dgm:t>
        <a:bodyPr/>
        <a:lstStyle/>
        <a:p>
          <a:endParaRPr lang="zh-TW" altLang="en-US"/>
        </a:p>
      </dgm:t>
    </dgm:pt>
    <dgm:pt modelId="{7AD49E42-C1D2-4AEF-BC97-58ADE7A9666C}">
      <dgm:prSet phldrT="[文字]" phldr="1"/>
      <dgm:spPr/>
      <dgm:t>
        <a:bodyPr/>
        <a:lstStyle/>
        <a:p>
          <a:endParaRPr lang="zh-TW" altLang="en-US" dirty="0"/>
        </a:p>
      </dgm:t>
    </dgm:pt>
    <dgm:pt modelId="{7B0E7F69-9199-4AED-9BF5-29B2593D0FD6}" type="sibTrans" cxnId="{E7A02ADF-8634-4827-8082-0BFA183D37BF}">
      <dgm:prSet/>
      <dgm:spPr/>
      <dgm:t>
        <a:bodyPr/>
        <a:lstStyle/>
        <a:p>
          <a:endParaRPr lang="zh-TW" altLang="en-US"/>
        </a:p>
      </dgm:t>
    </dgm:pt>
    <dgm:pt modelId="{1E5518CD-C218-4D8A-A9A7-C5A2D23E9F78}" type="parTrans" cxnId="{E7A02ADF-8634-4827-8082-0BFA183D37BF}">
      <dgm:prSet/>
      <dgm:spPr/>
      <dgm:t>
        <a:bodyPr/>
        <a:lstStyle/>
        <a:p>
          <a:endParaRPr lang="zh-TW" altLang="en-US"/>
        </a:p>
      </dgm:t>
    </dgm:pt>
    <dgm:pt modelId="{641A7A24-E159-4F1D-A23A-BADB6A1550A6}">
      <dgm:prSet phldrT="[文字]" phldr="1"/>
      <dgm:spPr/>
      <dgm:t>
        <a:bodyPr/>
        <a:lstStyle/>
        <a:p>
          <a:endParaRPr lang="zh-TW" altLang="en-US" dirty="0"/>
        </a:p>
      </dgm:t>
    </dgm:pt>
    <dgm:pt modelId="{7C0F16F1-40CC-4F01-9FA5-E71F6C07797C}" type="sibTrans" cxnId="{ADC8BE5A-3AB6-4604-A119-BA5595B5B793}">
      <dgm:prSet/>
      <dgm:spPr/>
      <dgm:t>
        <a:bodyPr/>
        <a:lstStyle/>
        <a:p>
          <a:endParaRPr lang="zh-TW" altLang="en-US"/>
        </a:p>
      </dgm:t>
    </dgm:pt>
    <dgm:pt modelId="{B7C8E63D-23B2-4C09-9335-A7754EA37F3E}" type="parTrans" cxnId="{ADC8BE5A-3AB6-4604-A119-BA5595B5B793}">
      <dgm:prSet/>
      <dgm:spPr/>
      <dgm:t>
        <a:bodyPr/>
        <a:lstStyle/>
        <a:p>
          <a:endParaRPr lang="zh-TW" altLang="en-US"/>
        </a:p>
      </dgm:t>
    </dgm:pt>
    <dgm:pt modelId="{0FBAAC55-54CE-4951-AEA0-F2908BF70081}" type="pres">
      <dgm:prSet presAssocID="{9BA92FF8-1A07-4E86-82AF-2DC48D93CD5E}" presName="Name0" presStyleCnt="0">
        <dgm:presLayoutVars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19630ECA-7665-49CF-8252-FF36239C0737}" type="pres">
      <dgm:prSet presAssocID="{E9DD2601-3B34-44E4-8467-870A058770F5}" presName="composite" presStyleCnt="0"/>
      <dgm:spPr/>
    </dgm:pt>
    <dgm:pt modelId="{4FCB39F5-8398-4FDA-A292-3D81C7BE4525}" type="pres">
      <dgm:prSet presAssocID="{E9DD2601-3B34-44E4-8467-870A058770F5}" presName="Image" presStyleLbl="alignNode1" presStyleIdx="0" presStyleCnt="9"/>
      <dgm:spPr>
        <a:blipFill>
          <a:blip xmlns:r="http://schemas.openxmlformats.org/officeDocument/2006/relationships" r:embed="rId1"/>
          <a:srcRect/>
          <a:stretch>
            <a:fillRect t="-28000" b="-28000"/>
          </a:stretch>
        </a:blipFill>
      </dgm:spPr>
    </dgm:pt>
    <dgm:pt modelId="{CEEC9B51-4AEF-4D6D-BAB3-7A1EDE12C6BF}" type="pres">
      <dgm:prSet presAssocID="{E9DD2601-3B34-44E4-8467-870A058770F5}" presName="Parent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0386D8-C563-4061-B982-21954E0DD8D8}" type="pres">
      <dgm:prSet presAssocID="{71ABB5EF-E69C-4938-BFE4-B2BF7DCC3C02}" presName="sibTrans" presStyleCnt="0"/>
      <dgm:spPr/>
    </dgm:pt>
    <dgm:pt modelId="{5E6F873A-1EA3-4656-B28B-11A9AA1F9D33}" type="pres">
      <dgm:prSet presAssocID="{C7DF3697-D0DB-4A8C-A746-DD6697DEB768}" presName="composite" presStyleCnt="0"/>
      <dgm:spPr/>
    </dgm:pt>
    <dgm:pt modelId="{26C5A909-B8C0-41A8-84B9-5CC07437CE15}" type="pres">
      <dgm:prSet presAssocID="{C7DF3697-D0DB-4A8C-A746-DD6697DEB768}" presName="Image" presStyleLbl="alignNode1" presStyleIdx="1" presStyleCnt="9"/>
      <dgm:spPr>
        <a:blipFill>
          <a:blip xmlns:r="http://schemas.openxmlformats.org/officeDocument/2006/relationships" r:embed="rId2"/>
          <a:srcRect/>
          <a:stretch>
            <a:fillRect t="-51000" b="-51000"/>
          </a:stretch>
        </a:blipFill>
      </dgm:spPr>
    </dgm:pt>
    <dgm:pt modelId="{42B346BA-1512-42C5-97D1-4FE38C58ED9B}" type="pres">
      <dgm:prSet presAssocID="{C7DF3697-D0DB-4A8C-A746-DD6697DEB768}" presName="Parent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A341AA-D433-48F7-9827-B386772BEECB}" type="pres">
      <dgm:prSet presAssocID="{801B555C-6898-4271-8F8D-87EBC1C54D4A}" presName="sibTrans" presStyleCnt="0"/>
      <dgm:spPr/>
    </dgm:pt>
    <dgm:pt modelId="{0EC91910-8E82-464A-BE7F-18CFFE859077}" type="pres">
      <dgm:prSet presAssocID="{D41B9399-D2BA-4FCD-A1A2-81AE3D5F7BE8}" presName="composite" presStyleCnt="0"/>
      <dgm:spPr/>
    </dgm:pt>
    <dgm:pt modelId="{D526383A-AC10-4023-B6BA-B0BF4CA30F78}" type="pres">
      <dgm:prSet presAssocID="{D41B9399-D2BA-4FCD-A1A2-81AE3D5F7BE8}" presName="Image" presStyleLbl="alignNode1" presStyleIdx="2" presStyleCnt="9"/>
      <dgm:spPr>
        <a:blipFill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302917CB-20C3-4A7E-B7B8-EBB6DFEB3750}" type="pres">
      <dgm:prSet presAssocID="{D41B9399-D2BA-4FCD-A1A2-81AE3D5F7BE8}" presName="Parent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1B0062-CB34-4175-A0B1-76BFA8EFCA36}" type="pres">
      <dgm:prSet presAssocID="{34DFD629-DCD2-4A97-B6C4-6E64B8080D0C}" presName="sibTrans" presStyleCnt="0"/>
      <dgm:spPr/>
    </dgm:pt>
    <dgm:pt modelId="{72699512-5096-40D9-BB0B-E3CC4BA627B9}" type="pres">
      <dgm:prSet presAssocID="{24FA37F3-F4B9-4BF7-B191-CE4DF426E5DF}" presName="composite" presStyleCnt="0"/>
      <dgm:spPr/>
    </dgm:pt>
    <dgm:pt modelId="{9CD0142F-D79F-429F-9FC8-B6935BD70F66}" type="pres">
      <dgm:prSet presAssocID="{24FA37F3-F4B9-4BF7-B191-CE4DF426E5DF}" presName="Image" presStyleLbl="alignNod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8657919-CA35-4ED6-BC51-1E8BCF358C70}" type="pres">
      <dgm:prSet presAssocID="{24FA37F3-F4B9-4BF7-B191-CE4DF426E5DF}" presName="Parent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F11345-B405-4AEF-9CD0-3BCEF9B2A24D}" type="pres">
      <dgm:prSet presAssocID="{12AD124E-5674-4A55-BA4E-9451DBCCAEA4}" presName="sibTrans" presStyleCnt="0"/>
      <dgm:spPr/>
    </dgm:pt>
    <dgm:pt modelId="{D1BB0F2A-2111-417F-8FED-7D27B6F2DFD1}" type="pres">
      <dgm:prSet presAssocID="{45E72CA4-6D6F-4A24-89D7-217E11EA1992}" presName="composite" presStyleCnt="0"/>
      <dgm:spPr/>
    </dgm:pt>
    <dgm:pt modelId="{B5F7533B-6641-462D-9B70-B7E5863F708D}" type="pres">
      <dgm:prSet presAssocID="{45E72CA4-6D6F-4A24-89D7-217E11EA1992}" presName="Image" presStyleLbl="alignNod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4FA41DAA-949E-434B-8E73-9BD94442ED77}" type="pres">
      <dgm:prSet presAssocID="{45E72CA4-6D6F-4A24-89D7-217E11EA1992}" presName="Parent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B0C53-37FC-4600-B3DC-A9CB6A4239B9}" type="pres">
      <dgm:prSet presAssocID="{21FD8F41-AF20-4EF3-9D6B-8E5D84296D44}" presName="sibTrans" presStyleCnt="0"/>
      <dgm:spPr/>
    </dgm:pt>
    <dgm:pt modelId="{18341AB9-7A79-441A-9899-DAA3D530C18E}" type="pres">
      <dgm:prSet presAssocID="{B80879A5-250D-4D97-A65A-031CE4BD8E98}" presName="composite" presStyleCnt="0"/>
      <dgm:spPr/>
    </dgm:pt>
    <dgm:pt modelId="{B3398FD0-F322-4ACE-BE57-43BE75BBC368}" type="pres">
      <dgm:prSet presAssocID="{B80879A5-250D-4D97-A65A-031CE4BD8E98}" presName="Image" presStyleLbl="alignNod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A2B7E69-E71C-48FB-9935-3253D80260F0}" type="pres">
      <dgm:prSet presAssocID="{B80879A5-250D-4D97-A65A-031CE4BD8E98}" presName="Parent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11ED3B-B123-443D-8626-544227384024}" type="pres">
      <dgm:prSet presAssocID="{5B831C3D-88C5-4546-BE2C-037B83F60948}" presName="sibTrans" presStyleCnt="0"/>
      <dgm:spPr/>
    </dgm:pt>
    <dgm:pt modelId="{E46F2A6C-0721-4EEA-86E9-1FD76105E1C1}" type="pres">
      <dgm:prSet presAssocID="{1A93DE75-4BF9-4A49-B3CA-D918D71BFE94}" presName="composite" presStyleCnt="0"/>
      <dgm:spPr/>
    </dgm:pt>
    <dgm:pt modelId="{4FAF607A-E9F8-48E5-83E1-7E9F8734206B}" type="pres">
      <dgm:prSet presAssocID="{1A93DE75-4BF9-4A49-B3CA-D918D71BFE94}" presName="Image" presStyleLbl="alignNode1" presStyleIdx="6" presStyleCnt="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257620D7-C173-4504-8BC7-1B69E52FD2B5}" type="pres">
      <dgm:prSet presAssocID="{1A93DE75-4BF9-4A49-B3CA-D918D71BFE94}" presName="Parent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253D72-363A-43AD-8794-E66658FF56D8}" type="pres">
      <dgm:prSet presAssocID="{E9E04893-6106-4A47-82EA-12DB5B6006EF}" presName="sibTrans" presStyleCnt="0"/>
      <dgm:spPr/>
    </dgm:pt>
    <dgm:pt modelId="{7A0000A0-F557-4E94-873B-09E029BBDE5B}" type="pres">
      <dgm:prSet presAssocID="{7AD49E42-C1D2-4AEF-BC97-58ADE7A9666C}" presName="composite" presStyleCnt="0"/>
      <dgm:spPr/>
    </dgm:pt>
    <dgm:pt modelId="{2B935DA1-BB09-4C8B-9174-07C3CAFBB5F0}" type="pres">
      <dgm:prSet presAssocID="{7AD49E42-C1D2-4AEF-BC97-58ADE7A9666C}" presName="Image" presStyleLbl="alignNode1" presStyleIdx="7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5F3DF2F-28FD-4C8B-85D8-653115BDB7BA}" type="pres">
      <dgm:prSet presAssocID="{7AD49E42-C1D2-4AEF-BC97-58ADE7A9666C}" presName="Parent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2C5704-C327-4A1B-9AC3-8C1734DE550F}" type="pres">
      <dgm:prSet presAssocID="{7B0E7F69-9199-4AED-9BF5-29B2593D0FD6}" presName="sibTrans" presStyleCnt="0"/>
      <dgm:spPr/>
    </dgm:pt>
    <dgm:pt modelId="{7D36FEEC-240D-4A94-87B5-5961C73957EA}" type="pres">
      <dgm:prSet presAssocID="{641A7A24-E159-4F1D-A23A-BADB6A1550A6}" presName="composite" presStyleCnt="0"/>
      <dgm:spPr/>
    </dgm:pt>
    <dgm:pt modelId="{D104264D-673F-4D8A-BDBB-3833C90E9923}" type="pres">
      <dgm:prSet presAssocID="{641A7A24-E159-4F1D-A23A-BADB6A1550A6}" presName="Image" presStyleLbl="alignNod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0A36DA2-F2EA-4461-8EBB-B551A58927CD}" type="pres">
      <dgm:prSet presAssocID="{641A7A24-E159-4F1D-A23A-BADB6A1550A6}" presName="Parent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7A02ADF-8634-4827-8082-0BFA183D37BF}" srcId="{9BA92FF8-1A07-4E86-82AF-2DC48D93CD5E}" destId="{7AD49E42-C1D2-4AEF-BC97-58ADE7A9666C}" srcOrd="7" destOrd="0" parTransId="{1E5518CD-C218-4D8A-A9A7-C5A2D23E9F78}" sibTransId="{7B0E7F69-9199-4AED-9BF5-29B2593D0FD6}"/>
    <dgm:cxn modelId="{D0F2FCA2-CCCF-41D7-AD69-CF5B3F12F477}" srcId="{9BA92FF8-1A07-4E86-82AF-2DC48D93CD5E}" destId="{B80879A5-250D-4D97-A65A-031CE4BD8E98}" srcOrd="5" destOrd="0" parTransId="{55100F3A-7FD4-4927-A62B-423C4EA21CEB}" sibTransId="{5B831C3D-88C5-4546-BE2C-037B83F60948}"/>
    <dgm:cxn modelId="{ADC8BE5A-3AB6-4604-A119-BA5595B5B793}" srcId="{9BA92FF8-1A07-4E86-82AF-2DC48D93CD5E}" destId="{641A7A24-E159-4F1D-A23A-BADB6A1550A6}" srcOrd="8" destOrd="0" parTransId="{B7C8E63D-23B2-4C09-9335-A7754EA37F3E}" sibTransId="{7C0F16F1-40CC-4F01-9FA5-E71F6C07797C}"/>
    <dgm:cxn modelId="{F82624DE-B6DF-4936-AB3C-B282F0237EB8}" srcId="{9BA92FF8-1A07-4E86-82AF-2DC48D93CD5E}" destId="{E9DD2601-3B34-44E4-8467-870A058770F5}" srcOrd="0" destOrd="0" parTransId="{8CE784C2-EE93-48E6-AC84-192696FA66E8}" sibTransId="{71ABB5EF-E69C-4938-BFE4-B2BF7DCC3C02}"/>
    <dgm:cxn modelId="{3DB42403-2284-413D-BB79-84BBE5DA7E9A}" type="presOf" srcId="{1A93DE75-4BF9-4A49-B3CA-D918D71BFE94}" destId="{257620D7-C173-4504-8BC7-1B69E52FD2B5}" srcOrd="0" destOrd="0" presId="urn:microsoft.com/office/officeart/2008/layout/PictureAccentBlocks"/>
    <dgm:cxn modelId="{FA1FA4F3-092A-4F9C-8F67-E0F89233D3D8}" type="presOf" srcId="{7AD49E42-C1D2-4AEF-BC97-58ADE7A9666C}" destId="{25F3DF2F-28FD-4C8B-85D8-653115BDB7BA}" srcOrd="0" destOrd="0" presId="urn:microsoft.com/office/officeart/2008/layout/PictureAccentBlocks"/>
    <dgm:cxn modelId="{2182D4B5-F588-49CC-8636-1B085EDE7D5A}" srcId="{9BA92FF8-1A07-4E86-82AF-2DC48D93CD5E}" destId="{D41B9399-D2BA-4FCD-A1A2-81AE3D5F7BE8}" srcOrd="2" destOrd="0" parTransId="{B17A4D91-91F6-43C8-853C-9AE2AA025D2E}" sibTransId="{34DFD629-DCD2-4A97-B6C4-6E64B8080D0C}"/>
    <dgm:cxn modelId="{6E496799-566F-4467-8C40-1E010C52C58A}" srcId="{9BA92FF8-1A07-4E86-82AF-2DC48D93CD5E}" destId="{45E72CA4-6D6F-4A24-89D7-217E11EA1992}" srcOrd="4" destOrd="0" parTransId="{8F49833F-ECC7-4C99-9D1F-AA7EE9EF72A3}" sibTransId="{21FD8F41-AF20-4EF3-9D6B-8E5D84296D44}"/>
    <dgm:cxn modelId="{D6BD3101-6004-4E5A-8C63-0FB7431AE413}" type="presOf" srcId="{45E72CA4-6D6F-4A24-89D7-217E11EA1992}" destId="{4FA41DAA-949E-434B-8E73-9BD94442ED77}" srcOrd="0" destOrd="0" presId="urn:microsoft.com/office/officeart/2008/layout/PictureAccentBlocks"/>
    <dgm:cxn modelId="{DD013EAD-3933-4F2D-8B4C-85A7AF5610FE}" type="presOf" srcId="{C7DF3697-D0DB-4A8C-A746-DD6697DEB768}" destId="{42B346BA-1512-42C5-97D1-4FE38C58ED9B}" srcOrd="0" destOrd="0" presId="urn:microsoft.com/office/officeart/2008/layout/PictureAccentBlocks"/>
    <dgm:cxn modelId="{1F4E4CCF-8DDC-4CA8-9612-6F4988C5C51F}" type="presOf" srcId="{9BA92FF8-1A07-4E86-82AF-2DC48D93CD5E}" destId="{0FBAAC55-54CE-4951-AEA0-F2908BF70081}" srcOrd="0" destOrd="0" presId="urn:microsoft.com/office/officeart/2008/layout/PictureAccentBlocks"/>
    <dgm:cxn modelId="{D29E9FD8-C961-4ECE-9B0C-0F76579FA7F9}" srcId="{9BA92FF8-1A07-4E86-82AF-2DC48D93CD5E}" destId="{C7DF3697-D0DB-4A8C-A746-DD6697DEB768}" srcOrd="1" destOrd="0" parTransId="{8838299A-B509-4CDD-BBF3-8F5C4F8C32E7}" sibTransId="{801B555C-6898-4271-8F8D-87EBC1C54D4A}"/>
    <dgm:cxn modelId="{C6A7B9C4-045D-417C-B106-124223C8DD7E}" srcId="{9BA92FF8-1A07-4E86-82AF-2DC48D93CD5E}" destId="{1A93DE75-4BF9-4A49-B3CA-D918D71BFE94}" srcOrd="6" destOrd="0" parTransId="{32F6EDA3-9FB8-4D19-9E66-4A7BCC54BA7E}" sibTransId="{E9E04893-6106-4A47-82EA-12DB5B6006EF}"/>
    <dgm:cxn modelId="{AD890879-C1E7-4F2E-AD34-030DD41670F3}" type="presOf" srcId="{D41B9399-D2BA-4FCD-A1A2-81AE3D5F7BE8}" destId="{302917CB-20C3-4A7E-B7B8-EBB6DFEB3750}" srcOrd="0" destOrd="0" presId="urn:microsoft.com/office/officeart/2008/layout/PictureAccentBlocks"/>
    <dgm:cxn modelId="{6A1B9659-A755-422C-9F6A-369792DA1E52}" type="presOf" srcId="{B80879A5-250D-4D97-A65A-031CE4BD8E98}" destId="{7A2B7E69-E71C-48FB-9935-3253D80260F0}" srcOrd="0" destOrd="0" presId="urn:microsoft.com/office/officeart/2008/layout/PictureAccentBlocks"/>
    <dgm:cxn modelId="{A1FC09EB-D1A6-4701-8594-94959331E3C2}" type="presOf" srcId="{24FA37F3-F4B9-4BF7-B191-CE4DF426E5DF}" destId="{A8657919-CA35-4ED6-BC51-1E8BCF358C70}" srcOrd="0" destOrd="0" presId="urn:microsoft.com/office/officeart/2008/layout/PictureAccentBlocks"/>
    <dgm:cxn modelId="{77CE6C73-F9FB-4A7C-9796-B903B7B55ADD}" type="presOf" srcId="{641A7A24-E159-4F1D-A23A-BADB6A1550A6}" destId="{E0A36DA2-F2EA-4461-8EBB-B551A58927CD}" srcOrd="0" destOrd="0" presId="urn:microsoft.com/office/officeart/2008/layout/PictureAccentBlocks"/>
    <dgm:cxn modelId="{262A76BE-1A26-4331-8A04-2AA674D99435}" srcId="{9BA92FF8-1A07-4E86-82AF-2DC48D93CD5E}" destId="{24FA37F3-F4B9-4BF7-B191-CE4DF426E5DF}" srcOrd="3" destOrd="0" parTransId="{E8A07EAA-E573-470F-B974-8451395F5E35}" sibTransId="{12AD124E-5674-4A55-BA4E-9451DBCCAEA4}"/>
    <dgm:cxn modelId="{A87F3F0E-B957-47AF-AE2A-C8E3AB787AAC}" type="presOf" srcId="{E9DD2601-3B34-44E4-8467-870A058770F5}" destId="{CEEC9B51-4AEF-4D6D-BAB3-7A1EDE12C6BF}" srcOrd="0" destOrd="0" presId="urn:microsoft.com/office/officeart/2008/layout/PictureAccentBlocks"/>
    <dgm:cxn modelId="{0D617FBC-8277-44FB-A584-FCDC47A8ADAC}" type="presParOf" srcId="{0FBAAC55-54CE-4951-AEA0-F2908BF70081}" destId="{19630ECA-7665-49CF-8252-FF36239C0737}" srcOrd="0" destOrd="0" presId="urn:microsoft.com/office/officeart/2008/layout/PictureAccentBlocks"/>
    <dgm:cxn modelId="{9F201760-8B25-4EB5-9D7F-F1A878EE5172}" type="presParOf" srcId="{19630ECA-7665-49CF-8252-FF36239C0737}" destId="{4FCB39F5-8398-4FDA-A292-3D81C7BE4525}" srcOrd="0" destOrd="0" presId="urn:microsoft.com/office/officeart/2008/layout/PictureAccentBlocks"/>
    <dgm:cxn modelId="{0A74E471-D01A-48C8-8ECF-C041AFFA3F1C}" type="presParOf" srcId="{19630ECA-7665-49CF-8252-FF36239C0737}" destId="{CEEC9B51-4AEF-4D6D-BAB3-7A1EDE12C6BF}" srcOrd="1" destOrd="0" presId="urn:microsoft.com/office/officeart/2008/layout/PictureAccentBlocks"/>
    <dgm:cxn modelId="{CB6675CB-43C6-4348-9ECA-8460DD6C9796}" type="presParOf" srcId="{0FBAAC55-54CE-4951-AEA0-F2908BF70081}" destId="{DE0386D8-C563-4061-B982-21954E0DD8D8}" srcOrd="1" destOrd="0" presId="urn:microsoft.com/office/officeart/2008/layout/PictureAccentBlocks"/>
    <dgm:cxn modelId="{D987AD64-9B62-425B-A796-04E0E194CB3E}" type="presParOf" srcId="{0FBAAC55-54CE-4951-AEA0-F2908BF70081}" destId="{5E6F873A-1EA3-4656-B28B-11A9AA1F9D33}" srcOrd="2" destOrd="0" presId="urn:microsoft.com/office/officeart/2008/layout/PictureAccentBlocks"/>
    <dgm:cxn modelId="{5E8F9724-455E-4544-ACED-06953716B3C0}" type="presParOf" srcId="{5E6F873A-1EA3-4656-B28B-11A9AA1F9D33}" destId="{26C5A909-B8C0-41A8-84B9-5CC07437CE15}" srcOrd="0" destOrd="0" presId="urn:microsoft.com/office/officeart/2008/layout/PictureAccentBlocks"/>
    <dgm:cxn modelId="{01E14FD1-805A-417C-9ABC-7DE2BC183213}" type="presParOf" srcId="{5E6F873A-1EA3-4656-B28B-11A9AA1F9D33}" destId="{42B346BA-1512-42C5-97D1-4FE38C58ED9B}" srcOrd="1" destOrd="0" presId="urn:microsoft.com/office/officeart/2008/layout/PictureAccentBlocks"/>
    <dgm:cxn modelId="{F9FD3594-58BC-450E-8524-8FB8C742A086}" type="presParOf" srcId="{0FBAAC55-54CE-4951-AEA0-F2908BF70081}" destId="{B7A341AA-D433-48F7-9827-B386772BEECB}" srcOrd="3" destOrd="0" presId="urn:microsoft.com/office/officeart/2008/layout/PictureAccentBlocks"/>
    <dgm:cxn modelId="{DFD50D16-A9DA-403F-BA51-E5370FD56BA0}" type="presParOf" srcId="{0FBAAC55-54CE-4951-AEA0-F2908BF70081}" destId="{0EC91910-8E82-464A-BE7F-18CFFE859077}" srcOrd="4" destOrd="0" presId="urn:microsoft.com/office/officeart/2008/layout/PictureAccentBlocks"/>
    <dgm:cxn modelId="{01390FA7-F509-4FDE-AE7B-7C302629E461}" type="presParOf" srcId="{0EC91910-8E82-464A-BE7F-18CFFE859077}" destId="{D526383A-AC10-4023-B6BA-B0BF4CA30F78}" srcOrd="0" destOrd="0" presId="urn:microsoft.com/office/officeart/2008/layout/PictureAccentBlocks"/>
    <dgm:cxn modelId="{77F19649-169C-4BBC-9F70-AB41BBD36E39}" type="presParOf" srcId="{0EC91910-8E82-464A-BE7F-18CFFE859077}" destId="{302917CB-20C3-4A7E-B7B8-EBB6DFEB3750}" srcOrd="1" destOrd="0" presId="urn:microsoft.com/office/officeart/2008/layout/PictureAccentBlocks"/>
    <dgm:cxn modelId="{4ED6FF25-DB37-421A-8CD6-C369517D3F62}" type="presParOf" srcId="{0FBAAC55-54CE-4951-AEA0-F2908BF70081}" destId="{E71B0062-CB34-4175-A0B1-76BFA8EFCA36}" srcOrd="5" destOrd="0" presId="urn:microsoft.com/office/officeart/2008/layout/PictureAccentBlocks"/>
    <dgm:cxn modelId="{A8C5AF3E-E698-4DF6-921B-CF93273FD106}" type="presParOf" srcId="{0FBAAC55-54CE-4951-AEA0-F2908BF70081}" destId="{72699512-5096-40D9-BB0B-E3CC4BA627B9}" srcOrd="6" destOrd="0" presId="urn:microsoft.com/office/officeart/2008/layout/PictureAccentBlocks"/>
    <dgm:cxn modelId="{CD219870-46F4-41D1-AA4F-E38132FC6D78}" type="presParOf" srcId="{72699512-5096-40D9-BB0B-E3CC4BA627B9}" destId="{9CD0142F-D79F-429F-9FC8-B6935BD70F66}" srcOrd="0" destOrd="0" presId="urn:microsoft.com/office/officeart/2008/layout/PictureAccentBlocks"/>
    <dgm:cxn modelId="{215E68C6-1825-4C1A-9EC1-4B5D8E22C534}" type="presParOf" srcId="{72699512-5096-40D9-BB0B-E3CC4BA627B9}" destId="{A8657919-CA35-4ED6-BC51-1E8BCF358C70}" srcOrd="1" destOrd="0" presId="urn:microsoft.com/office/officeart/2008/layout/PictureAccentBlocks"/>
    <dgm:cxn modelId="{9B3CB8A7-ABA0-438B-A252-F363A71611F0}" type="presParOf" srcId="{0FBAAC55-54CE-4951-AEA0-F2908BF70081}" destId="{02F11345-B405-4AEF-9CD0-3BCEF9B2A24D}" srcOrd="7" destOrd="0" presId="urn:microsoft.com/office/officeart/2008/layout/PictureAccentBlocks"/>
    <dgm:cxn modelId="{3B12DE15-1536-4495-AC2B-654D53B6486E}" type="presParOf" srcId="{0FBAAC55-54CE-4951-AEA0-F2908BF70081}" destId="{D1BB0F2A-2111-417F-8FED-7D27B6F2DFD1}" srcOrd="8" destOrd="0" presId="urn:microsoft.com/office/officeart/2008/layout/PictureAccentBlocks"/>
    <dgm:cxn modelId="{814649E8-203D-472A-B79F-277B855CF9CA}" type="presParOf" srcId="{D1BB0F2A-2111-417F-8FED-7D27B6F2DFD1}" destId="{B5F7533B-6641-462D-9B70-B7E5863F708D}" srcOrd="0" destOrd="0" presId="urn:microsoft.com/office/officeart/2008/layout/PictureAccentBlocks"/>
    <dgm:cxn modelId="{C597EE8C-D163-4D01-A3B6-21DAE4AAC3E1}" type="presParOf" srcId="{D1BB0F2A-2111-417F-8FED-7D27B6F2DFD1}" destId="{4FA41DAA-949E-434B-8E73-9BD94442ED77}" srcOrd="1" destOrd="0" presId="urn:microsoft.com/office/officeart/2008/layout/PictureAccentBlocks"/>
    <dgm:cxn modelId="{ECB86A8C-AD3A-445F-9EAF-122AE6446C26}" type="presParOf" srcId="{0FBAAC55-54CE-4951-AEA0-F2908BF70081}" destId="{F25B0C53-37FC-4600-B3DC-A9CB6A4239B9}" srcOrd="9" destOrd="0" presId="urn:microsoft.com/office/officeart/2008/layout/PictureAccentBlocks"/>
    <dgm:cxn modelId="{C421E78C-4DC7-4565-80BE-6F38D677D3BC}" type="presParOf" srcId="{0FBAAC55-54CE-4951-AEA0-F2908BF70081}" destId="{18341AB9-7A79-441A-9899-DAA3D530C18E}" srcOrd="10" destOrd="0" presId="urn:microsoft.com/office/officeart/2008/layout/PictureAccentBlocks"/>
    <dgm:cxn modelId="{F59B4D1B-B5F1-4AD4-80B0-15C212622062}" type="presParOf" srcId="{18341AB9-7A79-441A-9899-DAA3D530C18E}" destId="{B3398FD0-F322-4ACE-BE57-43BE75BBC368}" srcOrd="0" destOrd="0" presId="urn:microsoft.com/office/officeart/2008/layout/PictureAccentBlocks"/>
    <dgm:cxn modelId="{05105EE3-3631-469D-A216-B8C0F309856E}" type="presParOf" srcId="{18341AB9-7A79-441A-9899-DAA3D530C18E}" destId="{7A2B7E69-E71C-48FB-9935-3253D80260F0}" srcOrd="1" destOrd="0" presId="urn:microsoft.com/office/officeart/2008/layout/PictureAccentBlocks"/>
    <dgm:cxn modelId="{F902871A-AF1B-4020-BCF1-00E1DC7EDB1D}" type="presParOf" srcId="{0FBAAC55-54CE-4951-AEA0-F2908BF70081}" destId="{F511ED3B-B123-443D-8626-544227384024}" srcOrd="11" destOrd="0" presId="urn:microsoft.com/office/officeart/2008/layout/PictureAccentBlocks"/>
    <dgm:cxn modelId="{568D9B2E-66F4-4F54-A25A-3163E947AE0F}" type="presParOf" srcId="{0FBAAC55-54CE-4951-AEA0-F2908BF70081}" destId="{E46F2A6C-0721-4EEA-86E9-1FD76105E1C1}" srcOrd="12" destOrd="0" presId="urn:microsoft.com/office/officeart/2008/layout/PictureAccentBlocks"/>
    <dgm:cxn modelId="{33BEC7D0-8686-4585-B1EE-191CD9DE8022}" type="presParOf" srcId="{E46F2A6C-0721-4EEA-86E9-1FD76105E1C1}" destId="{4FAF607A-E9F8-48E5-83E1-7E9F8734206B}" srcOrd="0" destOrd="0" presId="urn:microsoft.com/office/officeart/2008/layout/PictureAccentBlocks"/>
    <dgm:cxn modelId="{D228EC85-37B6-49C3-84FA-10929B3135BA}" type="presParOf" srcId="{E46F2A6C-0721-4EEA-86E9-1FD76105E1C1}" destId="{257620D7-C173-4504-8BC7-1B69E52FD2B5}" srcOrd="1" destOrd="0" presId="urn:microsoft.com/office/officeart/2008/layout/PictureAccentBlocks"/>
    <dgm:cxn modelId="{784E1068-D93A-4FB9-9183-2D392C9F6AE0}" type="presParOf" srcId="{0FBAAC55-54CE-4951-AEA0-F2908BF70081}" destId="{E4253D72-363A-43AD-8794-E66658FF56D8}" srcOrd="13" destOrd="0" presId="urn:microsoft.com/office/officeart/2008/layout/PictureAccentBlocks"/>
    <dgm:cxn modelId="{680C091F-7C94-4E07-B1AD-603644E6C255}" type="presParOf" srcId="{0FBAAC55-54CE-4951-AEA0-F2908BF70081}" destId="{7A0000A0-F557-4E94-873B-09E029BBDE5B}" srcOrd="14" destOrd="0" presId="urn:microsoft.com/office/officeart/2008/layout/PictureAccentBlocks"/>
    <dgm:cxn modelId="{ACA9B8C7-64ED-4B29-939D-EB9EF518F585}" type="presParOf" srcId="{7A0000A0-F557-4E94-873B-09E029BBDE5B}" destId="{2B935DA1-BB09-4C8B-9174-07C3CAFBB5F0}" srcOrd="0" destOrd="0" presId="urn:microsoft.com/office/officeart/2008/layout/PictureAccentBlocks"/>
    <dgm:cxn modelId="{3E92A41D-D27D-43F2-AE42-EB8606C0F68F}" type="presParOf" srcId="{7A0000A0-F557-4E94-873B-09E029BBDE5B}" destId="{25F3DF2F-28FD-4C8B-85D8-653115BDB7BA}" srcOrd="1" destOrd="0" presId="urn:microsoft.com/office/officeart/2008/layout/PictureAccentBlocks"/>
    <dgm:cxn modelId="{DFB01218-8A3C-4860-94E1-2647DDB99C31}" type="presParOf" srcId="{0FBAAC55-54CE-4951-AEA0-F2908BF70081}" destId="{A92C5704-C327-4A1B-9AC3-8C1734DE550F}" srcOrd="15" destOrd="0" presId="urn:microsoft.com/office/officeart/2008/layout/PictureAccentBlocks"/>
    <dgm:cxn modelId="{D6551306-70FC-48D2-BAA8-8BC624875FBC}" type="presParOf" srcId="{0FBAAC55-54CE-4951-AEA0-F2908BF70081}" destId="{7D36FEEC-240D-4A94-87B5-5961C73957EA}" srcOrd="16" destOrd="0" presId="urn:microsoft.com/office/officeart/2008/layout/PictureAccentBlocks"/>
    <dgm:cxn modelId="{87E00747-8F24-49B1-BABA-F0F5E6F4F3F0}" type="presParOf" srcId="{7D36FEEC-240D-4A94-87B5-5961C73957EA}" destId="{D104264D-673F-4D8A-BDBB-3833C90E9923}" srcOrd="0" destOrd="0" presId="urn:microsoft.com/office/officeart/2008/layout/PictureAccentBlocks"/>
    <dgm:cxn modelId="{7ED422C8-0942-4A88-998D-81F97922EBAB}" type="presParOf" srcId="{7D36FEEC-240D-4A94-87B5-5961C73957EA}" destId="{E0A36DA2-F2EA-4461-8EBB-B551A58927CD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D9B369-C89F-42AF-B336-89D8990F2C28}" type="doc">
      <dgm:prSet loTypeId="urn:microsoft.com/office/officeart/2005/8/layout/process5" loCatId="process" qsTypeId="urn:microsoft.com/office/officeart/2005/8/quickstyle/3d2#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7104D834-8796-4D6B-BBBE-28EC81F74061}">
      <dgm:prSet phldrT="[文字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just"/>
          <a:r>
            <a:rPr kumimoji="0" lang="en-US" altLang="zh-TW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1.</a:t>
          </a:r>
          <a:r>
            <a:rPr kumimoji="0" lang="zh-TW" alt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產品設計與開發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290ED-7D2D-4160-AEA8-F9A4A3FD57A4}" type="parTrans" cxnId="{4664DF45-54B6-4592-B990-3FA611F6C7A6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F9D63F-524C-4976-AAE5-5C34B261B2F2}" type="sibTrans" cxnId="{4664DF45-54B6-4592-B990-3FA611F6C7A6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607ACF-9A28-454B-9175-18427F6A7C15}">
      <dgm:prSet phldrT="[文字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kumimoji="0" lang="en-US" altLang="zh-TW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2 .</a:t>
          </a:r>
          <a:r>
            <a:rPr kumimoji="0" lang="zh-TW" alt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原材料採購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1D6999-4B9A-44D3-9CD6-17B7261D6F63}" type="parTrans" cxnId="{C014A65C-9DC7-43FA-A96C-80CAA3187B4F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1B40DF-F770-4332-A690-A35B56034C58}" type="sibTrans" cxnId="{C014A65C-9DC7-43FA-A96C-80CAA3187B4F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18402A-5192-48F5-A12F-81F410887DB0}">
      <dgm:prSet phldrT="[文字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3. 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原材料檢驗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95F3A1-677D-4F53-9554-B05DEB7AC7B1}" type="parTrans" cxnId="{8CF71551-F995-4276-B347-243BD553FD92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AF583-1197-4160-98A7-5A5D8C5DB7CA}" type="sibTrans" cxnId="{8CF71551-F995-4276-B347-243BD553FD92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26AB95-2390-465E-8982-AFABBCFBA4E5}">
      <dgm:prSet phldrT="[文字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4. 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裁斷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74ECB-D308-4DE1-B39A-B5A5D6443A00}" type="parTrans" cxnId="{F3D64EF8-7234-4596-ACE3-438DE67CFAE8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D50164-9BF2-4532-972E-1586C533DD87}" type="sibTrans" cxnId="{F3D64EF8-7234-4596-ACE3-438DE67CFAE8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3057E-E642-4E49-B4D8-2AB34BCFF056}">
      <dgm:prSet phldrT="[文字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5.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高周波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93D88F-7781-43BA-94EF-B398295F2C63}" type="parTrans" cxnId="{6CFDF9B7-F6DB-4E30-AB36-7A8115824EA7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D2CD5B-C3BE-4CBA-A685-DCE9D14CB600}" type="sibTrans" cxnId="{6CFDF9B7-F6DB-4E30-AB36-7A8115824EA7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B042BA-C8AD-4D35-9589-5EBCE36FA415}">
      <dgm:prSet phldrT="[文字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kumimoji="0" lang="en-US" altLang="zh-TW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6.</a:t>
          </a:r>
          <a:r>
            <a:rPr kumimoji="0" lang="zh-TW" alt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印刷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83E23-602E-40CC-8CFE-CD261FC916CD}" type="parTrans" cxnId="{3B38A37E-E8F7-47D4-A4D0-EE4F7D2CDE56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79F6C-9164-4A7C-BE6E-DBA37114F579}" type="sibTrans" cxnId="{3B38A37E-E8F7-47D4-A4D0-EE4F7D2CDE56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DA1FE2-7D44-4858-965D-E9D246AE2637}">
      <dgm:prSet phldrT="[文字]" custT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r>
            <a:rPr kumimoji="0" lang="en-US" altLang="zh-TW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7.</a:t>
          </a:r>
          <a:r>
            <a:rPr kumimoji="0" lang="zh-TW" alt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電锈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BF5461-6366-4728-9036-ECA9279D0CB0}" type="parTrans" cxnId="{A433FBC3-0364-4F17-98D9-085F6308B254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5975F-19F3-45C8-82B4-DEB135EB8559}" type="sibTrans" cxnId="{A433FBC3-0364-4F17-98D9-085F6308B254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26E17-7492-4EB5-9579-C5C22B6B74E3}">
      <dgm:prSet phldrT="[文字]" custT="1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8.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針車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64E98B-E3B8-4B6B-8420-A2C181FD68C4}" type="parTrans" cxnId="{859CE396-0873-4670-90CA-91827107AEB2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8794A-C760-40B3-8666-63B6AE397FD6}" type="sibTrans" cxnId="{859CE396-0873-4670-90CA-91827107AEB2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E605E-CA8E-4622-A13B-BEB05DE83338}">
      <dgm:prSet phldrT="[文字]" custT="1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9 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成型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6DA3F-DE4F-4237-BC54-9D6D5F72D22F}" type="parTrans" cxnId="{752A2BCE-EA61-42A7-8B81-0A1511CCB22D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B2733-9E10-481D-AB20-87AF89829CEE}" type="sibTrans" cxnId="{752A2BCE-EA61-42A7-8B81-0A1511CCB22D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A5B79-F862-45CF-9E10-12759752274B}">
      <dgm:prSet phldrT="[文字]" custT="1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10 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整理與質檢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13EBC3-FDA9-4285-AB46-824CEBDEA7D0}" type="parTrans" cxnId="{D5FE36DA-7732-4BB0-BEE3-BA476784C697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3F313-0B75-4417-9E6B-0E3275F268E6}" type="sibTrans" cxnId="{D5FE36DA-7732-4BB0-BEE3-BA476784C697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75A55A-6AFB-4360-B68C-1BB2CFADAB49}" type="pres">
      <dgm:prSet presAssocID="{BBD9B369-C89F-42AF-B336-89D8990F2C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2B8A8B0-02E8-4128-9403-C1A97D1E8A86}" type="pres">
      <dgm:prSet presAssocID="{7104D834-8796-4D6B-BBBE-28EC81F74061}" presName="node" presStyleLbl="node1" presStyleIdx="0" presStyleCnt="10" custScaleX="1127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F91279-7788-4871-B6FC-3C0B967A8B09}" type="pres">
      <dgm:prSet presAssocID="{3DF9D63F-524C-4976-AAE5-5C34B261B2F2}" presName="sibTrans" presStyleLbl="sibTrans2D1" presStyleIdx="0" presStyleCnt="9"/>
      <dgm:spPr/>
      <dgm:t>
        <a:bodyPr/>
        <a:lstStyle/>
        <a:p>
          <a:endParaRPr lang="zh-TW" altLang="en-US"/>
        </a:p>
      </dgm:t>
    </dgm:pt>
    <dgm:pt modelId="{E25A154C-C183-4658-BE7A-4F879B28E3E7}" type="pres">
      <dgm:prSet presAssocID="{3DF9D63F-524C-4976-AAE5-5C34B261B2F2}" presName="connectorText" presStyleLbl="sibTrans2D1" presStyleIdx="0" presStyleCnt="9"/>
      <dgm:spPr/>
      <dgm:t>
        <a:bodyPr/>
        <a:lstStyle/>
        <a:p>
          <a:endParaRPr lang="zh-TW" altLang="en-US"/>
        </a:p>
      </dgm:t>
    </dgm:pt>
    <dgm:pt modelId="{FC5DA44A-0F6D-4CED-B275-E91C4E7D4B94}" type="pres">
      <dgm:prSet presAssocID="{1F607ACF-9A28-454B-9175-18427F6A7C15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37075D-8F9C-452B-B1DC-7AA9527688C1}" type="pres">
      <dgm:prSet presAssocID="{F11B40DF-F770-4332-A690-A35B56034C58}" presName="sibTrans" presStyleLbl="sibTrans2D1" presStyleIdx="1" presStyleCnt="9"/>
      <dgm:spPr/>
      <dgm:t>
        <a:bodyPr/>
        <a:lstStyle/>
        <a:p>
          <a:endParaRPr lang="zh-TW" altLang="en-US"/>
        </a:p>
      </dgm:t>
    </dgm:pt>
    <dgm:pt modelId="{EBB75649-4A08-4ECE-81A8-BEEA47CBD815}" type="pres">
      <dgm:prSet presAssocID="{F11B40DF-F770-4332-A690-A35B56034C58}" presName="connectorText" presStyleLbl="sibTrans2D1" presStyleIdx="1" presStyleCnt="9"/>
      <dgm:spPr/>
      <dgm:t>
        <a:bodyPr/>
        <a:lstStyle/>
        <a:p>
          <a:endParaRPr lang="zh-TW" altLang="en-US"/>
        </a:p>
      </dgm:t>
    </dgm:pt>
    <dgm:pt modelId="{61D1B7BD-33E4-49AA-B91B-1F0571C7D0EB}" type="pres">
      <dgm:prSet presAssocID="{D118402A-5192-48F5-A12F-81F410887DB0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71ABE6-F301-40F4-A7FF-769FF2113DC9}" type="pres">
      <dgm:prSet presAssocID="{14FAF583-1197-4160-98A7-5A5D8C5DB7CA}" presName="sibTrans" presStyleLbl="sibTrans2D1" presStyleIdx="2" presStyleCnt="9"/>
      <dgm:spPr/>
      <dgm:t>
        <a:bodyPr/>
        <a:lstStyle/>
        <a:p>
          <a:endParaRPr lang="zh-TW" altLang="en-US"/>
        </a:p>
      </dgm:t>
    </dgm:pt>
    <dgm:pt modelId="{1BDB7C0E-CBF6-4258-813C-248E50E15765}" type="pres">
      <dgm:prSet presAssocID="{14FAF583-1197-4160-98A7-5A5D8C5DB7CA}" presName="connectorText" presStyleLbl="sibTrans2D1" presStyleIdx="2" presStyleCnt="9"/>
      <dgm:spPr/>
      <dgm:t>
        <a:bodyPr/>
        <a:lstStyle/>
        <a:p>
          <a:endParaRPr lang="zh-TW" altLang="en-US"/>
        </a:p>
      </dgm:t>
    </dgm:pt>
    <dgm:pt modelId="{1FEDE2EE-7221-4E4E-B1B8-5E18C92AF6BA}" type="pres">
      <dgm:prSet presAssocID="{5826AB95-2390-465E-8982-AFABBCFBA4E5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49B3F1-6233-4657-9719-DD8FB07F16E8}" type="pres">
      <dgm:prSet presAssocID="{2ED50164-9BF2-4532-972E-1586C533DD87}" presName="sibTrans" presStyleLbl="sibTrans2D1" presStyleIdx="3" presStyleCnt="9"/>
      <dgm:spPr/>
      <dgm:t>
        <a:bodyPr/>
        <a:lstStyle/>
        <a:p>
          <a:endParaRPr lang="zh-TW" altLang="en-US"/>
        </a:p>
      </dgm:t>
    </dgm:pt>
    <dgm:pt modelId="{7758E442-B451-4322-B7FE-2E8177469763}" type="pres">
      <dgm:prSet presAssocID="{2ED50164-9BF2-4532-972E-1586C533DD87}" presName="connectorText" presStyleLbl="sibTrans2D1" presStyleIdx="3" presStyleCnt="9"/>
      <dgm:spPr/>
      <dgm:t>
        <a:bodyPr/>
        <a:lstStyle/>
        <a:p>
          <a:endParaRPr lang="zh-TW" altLang="en-US"/>
        </a:p>
      </dgm:t>
    </dgm:pt>
    <dgm:pt modelId="{FB301D2B-1A89-41B2-A7D1-AFF1E19CD3EC}" type="pres">
      <dgm:prSet presAssocID="{8D23057E-E642-4E49-B4D8-2AB34BCFF056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AC31CD-28B1-4255-9B29-16B0A8D2CEB1}" type="pres">
      <dgm:prSet presAssocID="{C8D2CD5B-C3BE-4CBA-A685-DCE9D14CB600}" presName="sibTrans" presStyleLbl="sibTrans2D1" presStyleIdx="4" presStyleCnt="9"/>
      <dgm:spPr/>
      <dgm:t>
        <a:bodyPr/>
        <a:lstStyle/>
        <a:p>
          <a:endParaRPr lang="zh-TW" altLang="en-US"/>
        </a:p>
      </dgm:t>
    </dgm:pt>
    <dgm:pt modelId="{BF71F3FF-38B5-436E-B647-93EAEE1F7A7C}" type="pres">
      <dgm:prSet presAssocID="{C8D2CD5B-C3BE-4CBA-A685-DCE9D14CB600}" presName="connectorText" presStyleLbl="sibTrans2D1" presStyleIdx="4" presStyleCnt="9"/>
      <dgm:spPr/>
      <dgm:t>
        <a:bodyPr/>
        <a:lstStyle/>
        <a:p>
          <a:endParaRPr lang="zh-TW" altLang="en-US"/>
        </a:p>
      </dgm:t>
    </dgm:pt>
    <dgm:pt modelId="{2B57F17B-E8D4-4D93-AB9E-3FC33FB4CA46}" type="pres">
      <dgm:prSet presAssocID="{69B042BA-C8AD-4D35-9589-5EBCE36FA415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8C5215-36D6-4FF1-A527-02C9953F4F61}" type="pres">
      <dgm:prSet presAssocID="{61D79F6C-9164-4A7C-BE6E-DBA37114F579}" presName="sibTrans" presStyleLbl="sibTrans2D1" presStyleIdx="5" presStyleCnt="9"/>
      <dgm:spPr/>
      <dgm:t>
        <a:bodyPr/>
        <a:lstStyle/>
        <a:p>
          <a:endParaRPr lang="zh-TW" altLang="en-US"/>
        </a:p>
      </dgm:t>
    </dgm:pt>
    <dgm:pt modelId="{C95D8815-86EE-48C5-8A5E-1B70E79DE08F}" type="pres">
      <dgm:prSet presAssocID="{61D79F6C-9164-4A7C-BE6E-DBA37114F579}" presName="connectorText" presStyleLbl="sibTrans2D1" presStyleIdx="5" presStyleCnt="9"/>
      <dgm:spPr/>
      <dgm:t>
        <a:bodyPr/>
        <a:lstStyle/>
        <a:p>
          <a:endParaRPr lang="zh-TW" altLang="en-US"/>
        </a:p>
      </dgm:t>
    </dgm:pt>
    <dgm:pt modelId="{95D2F390-62CB-4B6E-9317-FBC6EFBA8058}" type="pres">
      <dgm:prSet presAssocID="{7FDA1FE2-7D44-4858-965D-E9D246AE2637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BB877C-8109-4FCC-A849-57514E389D36}" type="pres">
      <dgm:prSet presAssocID="{B085975F-19F3-45C8-82B4-DEB135EB8559}" presName="sibTrans" presStyleLbl="sibTrans2D1" presStyleIdx="6" presStyleCnt="9"/>
      <dgm:spPr/>
      <dgm:t>
        <a:bodyPr/>
        <a:lstStyle/>
        <a:p>
          <a:endParaRPr lang="zh-TW" altLang="en-US"/>
        </a:p>
      </dgm:t>
    </dgm:pt>
    <dgm:pt modelId="{4B663632-1819-411E-90C4-552FFF59C017}" type="pres">
      <dgm:prSet presAssocID="{B085975F-19F3-45C8-82B4-DEB135EB8559}" presName="connectorText" presStyleLbl="sibTrans2D1" presStyleIdx="6" presStyleCnt="9"/>
      <dgm:spPr/>
      <dgm:t>
        <a:bodyPr/>
        <a:lstStyle/>
        <a:p>
          <a:endParaRPr lang="zh-TW" altLang="en-US"/>
        </a:p>
      </dgm:t>
    </dgm:pt>
    <dgm:pt modelId="{A6FEA77C-4345-40CD-A502-BCD8F140835C}" type="pres">
      <dgm:prSet presAssocID="{5B026E17-7492-4EB5-9579-C5C22B6B74E3}" presName="node" presStyleLbl="node1" presStyleIdx="7" presStyleCnt="10" custScaleX="1140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9C8AD9-E92C-4087-B82D-7F40A7AA08B6}" type="pres">
      <dgm:prSet presAssocID="{6458794A-C760-40B3-8666-63B6AE397FD6}" presName="sibTrans" presStyleLbl="sibTrans2D1" presStyleIdx="7" presStyleCnt="9"/>
      <dgm:spPr/>
      <dgm:t>
        <a:bodyPr/>
        <a:lstStyle/>
        <a:p>
          <a:endParaRPr lang="zh-TW" altLang="en-US"/>
        </a:p>
      </dgm:t>
    </dgm:pt>
    <dgm:pt modelId="{ABE048DF-C584-44E2-9C8D-C0E2448FD580}" type="pres">
      <dgm:prSet presAssocID="{6458794A-C760-40B3-8666-63B6AE397FD6}" presName="connectorText" presStyleLbl="sibTrans2D1" presStyleIdx="7" presStyleCnt="9"/>
      <dgm:spPr/>
      <dgm:t>
        <a:bodyPr/>
        <a:lstStyle/>
        <a:p>
          <a:endParaRPr lang="zh-TW" altLang="en-US"/>
        </a:p>
      </dgm:t>
    </dgm:pt>
    <dgm:pt modelId="{C65FC236-9552-4A7C-83F7-1BEDFE0D18A8}" type="pres">
      <dgm:prSet presAssocID="{FEEE605E-CA8E-4622-A13B-BEB05DE83338}" presName="node" presStyleLbl="node1" presStyleIdx="8" presStyleCnt="10" custScaleX="1199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2DDE26-152B-490A-B3D0-A3B5729D4983}" type="pres">
      <dgm:prSet presAssocID="{D63B2733-9E10-481D-AB20-87AF89829CEE}" presName="sibTrans" presStyleLbl="sibTrans2D1" presStyleIdx="8" presStyleCnt="9"/>
      <dgm:spPr/>
      <dgm:t>
        <a:bodyPr/>
        <a:lstStyle/>
        <a:p>
          <a:endParaRPr lang="zh-TW" altLang="en-US"/>
        </a:p>
      </dgm:t>
    </dgm:pt>
    <dgm:pt modelId="{8BD64DDE-2AFE-4D7F-B609-4A6FC263F07E}" type="pres">
      <dgm:prSet presAssocID="{D63B2733-9E10-481D-AB20-87AF89829CEE}" presName="connectorText" presStyleLbl="sibTrans2D1" presStyleIdx="8" presStyleCnt="9"/>
      <dgm:spPr/>
      <dgm:t>
        <a:bodyPr/>
        <a:lstStyle/>
        <a:p>
          <a:endParaRPr lang="zh-TW" altLang="en-US"/>
        </a:p>
      </dgm:t>
    </dgm:pt>
    <dgm:pt modelId="{42E19661-128F-44A5-8547-195D17AC70FB}" type="pres">
      <dgm:prSet presAssocID="{B84A5B79-F862-45CF-9E10-12759752274B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FB03F08-F90B-4C82-9FBA-D81C56B272EC}" type="presOf" srcId="{61D79F6C-9164-4A7C-BE6E-DBA37114F579}" destId="{C48C5215-36D6-4FF1-A527-02C9953F4F61}" srcOrd="0" destOrd="0" presId="urn:microsoft.com/office/officeart/2005/8/layout/process5"/>
    <dgm:cxn modelId="{3B38A37E-E8F7-47D4-A4D0-EE4F7D2CDE56}" srcId="{BBD9B369-C89F-42AF-B336-89D8990F2C28}" destId="{69B042BA-C8AD-4D35-9589-5EBCE36FA415}" srcOrd="5" destOrd="0" parTransId="{C4683E23-602E-40CC-8CFE-CD261FC916CD}" sibTransId="{61D79F6C-9164-4A7C-BE6E-DBA37114F579}"/>
    <dgm:cxn modelId="{D836EEE4-E0C0-4E3A-A235-5E6D10B90184}" type="presOf" srcId="{D63B2733-9E10-481D-AB20-87AF89829CEE}" destId="{8BD64DDE-2AFE-4D7F-B609-4A6FC263F07E}" srcOrd="1" destOrd="0" presId="urn:microsoft.com/office/officeart/2005/8/layout/process5"/>
    <dgm:cxn modelId="{7169E915-9E4E-4E0B-B65B-339AA76761DD}" type="presOf" srcId="{2ED50164-9BF2-4532-972E-1586C533DD87}" destId="{0249B3F1-6233-4657-9719-DD8FB07F16E8}" srcOrd="0" destOrd="0" presId="urn:microsoft.com/office/officeart/2005/8/layout/process5"/>
    <dgm:cxn modelId="{A5D22A94-1167-40B8-B4BC-3A00C4E981BA}" type="presOf" srcId="{5B026E17-7492-4EB5-9579-C5C22B6B74E3}" destId="{A6FEA77C-4345-40CD-A502-BCD8F140835C}" srcOrd="0" destOrd="0" presId="urn:microsoft.com/office/officeart/2005/8/layout/process5"/>
    <dgm:cxn modelId="{8374DF9E-5551-42B2-BF6C-702358B966C2}" type="presOf" srcId="{6458794A-C760-40B3-8666-63B6AE397FD6}" destId="{159C8AD9-E92C-4087-B82D-7F40A7AA08B6}" srcOrd="0" destOrd="0" presId="urn:microsoft.com/office/officeart/2005/8/layout/process5"/>
    <dgm:cxn modelId="{FE8ED7B7-0DD4-4E70-816F-A7965757D8F6}" type="presOf" srcId="{14FAF583-1197-4160-98A7-5A5D8C5DB7CA}" destId="{4571ABE6-F301-40F4-A7FF-769FF2113DC9}" srcOrd="0" destOrd="0" presId="urn:microsoft.com/office/officeart/2005/8/layout/process5"/>
    <dgm:cxn modelId="{7E2FB10C-7E07-407A-B292-7FEF2A9163DF}" type="presOf" srcId="{FEEE605E-CA8E-4622-A13B-BEB05DE83338}" destId="{C65FC236-9552-4A7C-83F7-1BEDFE0D18A8}" srcOrd="0" destOrd="0" presId="urn:microsoft.com/office/officeart/2005/8/layout/process5"/>
    <dgm:cxn modelId="{F3D64EF8-7234-4596-ACE3-438DE67CFAE8}" srcId="{BBD9B369-C89F-42AF-B336-89D8990F2C28}" destId="{5826AB95-2390-465E-8982-AFABBCFBA4E5}" srcOrd="3" destOrd="0" parTransId="{47A74ECB-D308-4DE1-B39A-B5A5D6443A00}" sibTransId="{2ED50164-9BF2-4532-972E-1586C533DD87}"/>
    <dgm:cxn modelId="{91B5EBCB-D9C6-4C56-A464-6BDBCF2314E0}" type="presOf" srcId="{F11B40DF-F770-4332-A690-A35B56034C58}" destId="{7337075D-8F9C-452B-B1DC-7AA9527688C1}" srcOrd="0" destOrd="0" presId="urn:microsoft.com/office/officeart/2005/8/layout/process5"/>
    <dgm:cxn modelId="{A28E2C15-4446-44EA-81E1-F894A30E7E80}" type="presOf" srcId="{61D79F6C-9164-4A7C-BE6E-DBA37114F579}" destId="{C95D8815-86EE-48C5-8A5E-1B70E79DE08F}" srcOrd="1" destOrd="0" presId="urn:microsoft.com/office/officeart/2005/8/layout/process5"/>
    <dgm:cxn modelId="{6CFDF9B7-F6DB-4E30-AB36-7A8115824EA7}" srcId="{BBD9B369-C89F-42AF-B336-89D8990F2C28}" destId="{8D23057E-E642-4E49-B4D8-2AB34BCFF056}" srcOrd="4" destOrd="0" parTransId="{CC93D88F-7781-43BA-94EF-B398295F2C63}" sibTransId="{C8D2CD5B-C3BE-4CBA-A685-DCE9D14CB600}"/>
    <dgm:cxn modelId="{752A2BCE-EA61-42A7-8B81-0A1511CCB22D}" srcId="{BBD9B369-C89F-42AF-B336-89D8990F2C28}" destId="{FEEE605E-CA8E-4622-A13B-BEB05DE83338}" srcOrd="8" destOrd="0" parTransId="{99D6DA3F-DE4F-4237-BC54-9D6D5F72D22F}" sibTransId="{D63B2733-9E10-481D-AB20-87AF89829CEE}"/>
    <dgm:cxn modelId="{5B0EB57C-7BDE-4F46-AE6B-C29A4438B9E4}" type="presOf" srcId="{D63B2733-9E10-481D-AB20-87AF89829CEE}" destId="{0A2DDE26-152B-490A-B3D0-A3B5729D4983}" srcOrd="0" destOrd="0" presId="urn:microsoft.com/office/officeart/2005/8/layout/process5"/>
    <dgm:cxn modelId="{6C0A75C8-3031-4577-A40E-542CEA69539B}" type="presOf" srcId="{6458794A-C760-40B3-8666-63B6AE397FD6}" destId="{ABE048DF-C584-44E2-9C8D-C0E2448FD580}" srcOrd="1" destOrd="0" presId="urn:microsoft.com/office/officeart/2005/8/layout/process5"/>
    <dgm:cxn modelId="{1D4CF61F-1F98-4010-BA05-4552F9F85851}" type="presOf" srcId="{3DF9D63F-524C-4976-AAE5-5C34B261B2F2}" destId="{E25A154C-C183-4658-BE7A-4F879B28E3E7}" srcOrd="1" destOrd="0" presId="urn:microsoft.com/office/officeart/2005/8/layout/process5"/>
    <dgm:cxn modelId="{CA8B382A-DF58-44B7-AFF2-4F9576A8AA18}" type="presOf" srcId="{1F607ACF-9A28-454B-9175-18427F6A7C15}" destId="{FC5DA44A-0F6D-4CED-B275-E91C4E7D4B94}" srcOrd="0" destOrd="0" presId="urn:microsoft.com/office/officeart/2005/8/layout/process5"/>
    <dgm:cxn modelId="{4664DF45-54B6-4592-B990-3FA611F6C7A6}" srcId="{BBD9B369-C89F-42AF-B336-89D8990F2C28}" destId="{7104D834-8796-4D6B-BBBE-28EC81F74061}" srcOrd="0" destOrd="0" parTransId="{5E1290ED-7D2D-4160-AEA8-F9A4A3FD57A4}" sibTransId="{3DF9D63F-524C-4976-AAE5-5C34B261B2F2}"/>
    <dgm:cxn modelId="{20E64539-4ECB-4222-ABC7-575E6BCB5DC6}" type="presOf" srcId="{3DF9D63F-524C-4976-AAE5-5C34B261B2F2}" destId="{E7F91279-7788-4871-B6FC-3C0B967A8B09}" srcOrd="0" destOrd="0" presId="urn:microsoft.com/office/officeart/2005/8/layout/process5"/>
    <dgm:cxn modelId="{ED88264E-4075-4BAD-AB22-5165F21D3187}" type="presOf" srcId="{F11B40DF-F770-4332-A690-A35B56034C58}" destId="{EBB75649-4A08-4ECE-81A8-BEEA47CBD815}" srcOrd="1" destOrd="0" presId="urn:microsoft.com/office/officeart/2005/8/layout/process5"/>
    <dgm:cxn modelId="{16653B6D-EB2C-4B2C-8402-D175B0881ADB}" type="presOf" srcId="{7FDA1FE2-7D44-4858-965D-E9D246AE2637}" destId="{95D2F390-62CB-4B6E-9317-FBC6EFBA8058}" srcOrd="0" destOrd="0" presId="urn:microsoft.com/office/officeart/2005/8/layout/process5"/>
    <dgm:cxn modelId="{D5FE36DA-7732-4BB0-BEE3-BA476784C697}" srcId="{BBD9B369-C89F-42AF-B336-89D8990F2C28}" destId="{B84A5B79-F862-45CF-9E10-12759752274B}" srcOrd="9" destOrd="0" parTransId="{0413EBC3-FDA9-4285-AB46-824CEBDEA7D0}" sibTransId="{D9A3F313-0B75-4417-9E6B-0E3275F268E6}"/>
    <dgm:cxn modelId="{C014A65C-9DC7-43FA-A96C-80CAA3187B4F}" srcId="{BBD9B369-C89F-42AF-B336-89D8990F2C28}" destId="{1F607ACF-9A28-454B-9175-18427F6A7C15}" srcOrd="1" destOrd="0" parTransId="{DD1D6999-4B9A-44D3-9CD6-17B7261D6F63}" sibTransId="{F11B40DF-F770-4332-A690-A35B56034C58}"/>
    <dgm:cxn modelId="{6EEC17C6-813A-410A-A2B7-55C83B1F51FE}" type="presOf" srcId="{B085975F-19F3-45C8-82B4-DEB135EB8559}" destId="{9DBB877C-8109-4FCC-A849-57514E389D36}" srcOrd="0" destOrd="0" presId="urn:microsoft.com/office/officeart/2005/8/layout/process5"/>
    <dgm:cxn modelId="{14DE1D5B-C224-49F0-9A60-643733A23A1D}" type="presOf" srcId="{2ED50164-9BF2-4532-972E-1586C533DD87}" destId="{7758E442-B451-4322-B7FE-2E8177469763}" srcOrd="1" destOrd="0" presId="urn:microsoft.com/office/officeart/2005/8/layout/process5"/>
    <dgm:cxn modelId="{09C0C967-CF09-4725-B89C-885D0AF07D1D}" type="presOf" srcId="{B085975F-19F3-45C8-82B4-DEB135EB8559}" destId="{4B663632-1819-411E-90C4-552FFF59C017}" srcOrd="1" destOrd="0" presId="urn:microsoft.com/office/officeart/2005/8/layout/process5"/>
    <dgm:cxn modelId="{8CF71551-F995-4276-B347-243BD553FD92}" srcId="{BBD9B369-C89F-42AF-B336-89D8990F2C28}" destId="{D118402A-5192-48F5-A12F-81F410887DB0}" srcOrd="2" destOrd="0" parTransId="{EF95F3A1-677D-4F53-9554-B05DEB7AC7B1}" sibTransId="{14FAF583-1197-4160-98A7-5A5D8C5DB7CA}"/>
    <dgm:cxn modelId="{2B2EA5BE-0C7F-4A23-B596-CAABB97FD8B2}" type="presOf" srcId="{C8D2CD5B-C3BE-4CBA-A685-DCE9D14CB600}" destId="{BF71F3FF-38B5-436E-B647-93EAEE1F7A7C}" srcOrd="1" destOrd="0" presId="urn:microsoft.com/office/officeart/2005/8/layout/process5"/>
    <dgm:cxn modelId="{87E5D9A6-EB12-49E8-A09B-6609E3EC47FB}" type="presOf" srcId="{8D23057E-E642-4E49-B4D8-2AB34BCFF056}" destId="{FB301D2B-1A89-41B2-A7D1-AFF1E19CD3EC}" srcOrd="0" destOrd="0" presId="urn:microsoft.com/office/officeart/2005/8/layout/process5"/>
    <dgm:cxn modelId="{DFBC769B-1C61-4BC6-A3F9-27292BFAAC89}" type="presOf" srcId="{D118402A-5192-48F5-A12F-81F410887DB0}" destId="{61D1B7BD-33E4-49AA-B91B-1F0571C7D0EB}" srcOrd="0" destOrd="0" presId="urn:microsoft.com/office/officeart/2005/8/layout/process5"/>
    <dgm:cxn modelId="{0544902C-E827-4BEF-8BD0-9CA14F95FFAD}" type="presOf" srcId="{14FAF583-1197-4160-98A7-5A5D8C5DB7CA}" destId="{1BDB7C0E-CBF6-4258-813C-248E50E15765}" srcOrd="1" destOrd="0" presId="urn:microsoft.com/office/officeart/2005/8/layout/process5"/>
    <dgm:cxn modelId="{859CE396-0873-4670-90CA-91827107AEB2}" srcId="{BBD9B369-C89F-42AF-B336-89D8990F2C28}" destId="{5B026E17-7492-4EB5-9579-C5C22B6B74E3}" srcOrd="7" destOrd="0" parTransId="{7064E98B-E3B8-4B6B-8420-A2C181FD68C4}" sibTransId="{6458794A-C760-40B3-8666-63B6AE397FD6}"/>
    <dgm:cxn modelId="{D6401FFC-8EDF-4320-A717-B88ADAB8762C}" type="presOf" srcId="{7104D834-8796-4D6B-BBBE-28EC81F74061}" destId="{12B8A8B0-02E8-4128-9403-C1A97D1E8A86}" srcOrd="0" destOrd="0" presId="urn:microsoft.com/office/officeart/2005/8/layout/process5"/>
    <dgm:cxn modelId="{CFEF35B6-331F-49D8-8381-2A2762EE3034}" type="presOf" srcId="{B84A5B79-F862-45CF-9E10-12759752274B}" destId="{42E19661-128F-44A5-8547-195D17AC70FB}" srcOrd="0" destOrd="0" presId="urn:microsoft.com/office/officeart/2005/8/layout/process5"/>
    <dgm:cxn modelId="{857D131F-E452-40CE-A6BD-5401AADE0155}" type="presOf" srcId="{C8D2CD5B-C3BE-4CBA-A685-DCE9D14CB600}" destId="{16AC31CD-28B1-4255-9B29-16B0A8D2CEB1}" srcOrd="0" destOrd="0" presId="urn:microsoft.com/office/officeart/2005/8/layout/process5"/>
    <dgm:cxn modelId="{A433FBC3-0364-4F17-98D9-085F6308B254}" srcId="{BBD9B369-C89F-42AF-B336-89D8990F2C28}" destId="{7FDA1FE2-7D44-4858-965D-E9D246AE2637}" srcOrd="6" destOrd="0" parTransId="{8BBF5461-6366-4728-9036-ECA9279D0CB0}" sibTransId="{B085975F-19F3-45C8-82B4-DEB135EB8559}"/>
    <dgm:cxn modelId="{0B732D80-35BE-40CC-985E-32A9D4323964}" type="presOf" srcId="{5826AB95-2390-465E-8982-AFABBCFBA4E5}" destId="{1FEDE2EE-7221-4E4E-B1B8-5E18C92AF6BA}" srcOrd="0" destOrd="0" presId="urn:microsoft.com/office/officeart/2005/8/layout/process5"/>
    <dgm:cxn modelId="{53EBD62B-5C54-4C59-819E-E78EB53CE1EF}" type="presOf" srcId="{BBD9B369-C89F-42AF-B336-89D8990F2C28}" destId="{3C75A55A-6AFB-4360-B68C-1BB2CFADAB49}" srcOrd="0" destOrd="0" presId="urn:microsoft.com/office/officeart/2005/8/layout/process5"/>
    <dgm:cxn modelId="{24726AFB-410E-4180-B12D-A44D215B00F0}" type="presOf" srcId="{69B042BA-C8AD-4D35-9589-5EBCE36FA415}" destId="{2B57F17B-E8D4-4D93-AB9E-3FC33FB4CA46}" srcOrd="0" destOrd="0" presId="urn:microsoft.com/office/officeart/2005/8/layout/process5"/>
    <dgm:cxn modelId="{9684EC95-CE47-40E9-9CF8-CBB2FBFD1EC1}" type="presParOf" srcId="{3C75A55A-6AFB-4360-B68C-1BB2CFADAB49}" destId="{12B8A8B0-02E8-4128-9403-C1A97D1E8A86}" srcOrd="0" destOrd="0" presId="urn:microsoft.com/office/officeart/2005/8/layout/process5"/>
    <dgm:cxn modelId="{F2B95674-C921-4A16-85EC-78153DC8C0B1}" type="presParOf" srcId="{3C75A55A-6AFB-4360-B68C-1BB2CFADAB49}" destId="{E7F91279-7788-4871-B6FC-3C0B967A8B09}" srcOrd="1" destOrd="0" presId="urn:microsoft.com/office/officeart/2005/8/layout/process5"/>
    <dgm:cxn modelId="{E1A14207-F35D-4B6D-964E-07EC4FF57B45}" type="presParOf" srcId="{E7F91279-7788-4871-B6FC-3C0B967A8B09}" destId="{E25A154C-C183-4658-BE7A-4F879B28E3E7}" srcOrd="0" destOrd="0" presId="urn:microsoft.com/office/officeart/2005/8/layout/process5"/>
    <dgm:cxn modelId="{39511399-FFD0-4F62-A4F3-7088FCFF9F6C}" type="presParOf" srcId="{3C75A55A-6AFB-4360-B68C-1BB2CFADAB49}" destId="{FC5DA44A-0F6D-4CED-B275-E91C4E7D4B94}" srcOrd="2" destOrd="0" presId="urn:microsoft.com/office/officeart/2005/8/layout/process5"/>
    <dgm:cxn modelId="{3EFF7258-8677-483E-85F7-B4A92BDD9BE0}" type="presParOf" srcId="{3C75A55A-6AFB-4360-B68C-1BB2CFADAB49}" destId="{7337075D-8F9C-452B-B1DC-7AA9527688C1}" srcOrd="3" destOrd="0" presId="urn:microsoft.com/office/officeart/2005/8/layout/process5"/>
    <dgm:cxn modelId="{BB3E9164-6142-4343-8FC7-E369FF20E10C}" type="presParOf" srcId="{7337075D-8F9C-452B-B1DC-7AA9527688C1}" destId="{EBB75649-4A08-4ECE-81A8-BEEA47CBD815}" srcOrd="0" destOrd="0" presId="urn:microsoft.com/office/officeart/2005/8/layout/process5"/>
    <dgm:cxn modelId="{2D49E361-6B14-4B43-97F0-555415CC3C47}" type="presParOf" srcId="{3C75A55A-6AFB-4360-B68C-1BB2CFADAB49}" destId="{61D1B7BD-33E4-49AA-B91B-1F0571C7D0EB}" srcOrd="4" destOrd="0" presId="urn:microsoft.com/office/officeart/2005/8/layout/process5"/>
    <dgm:cxn modelId="{778150CC-2FF1-48FE-A4BA-01D76B0672AA}" type="presParOf" srcId="{3C75A55A-6AFB-4360-B68C-1BB2CFADAB49}" destId="{4571ABE6-F301-40F4-A7FF-769FF2113DC9}" srcOrd="5" destOrd="0" presId="urn:microsoft.com/office/officeart/2005/8/layout/process5"/>
    <dgm:cxn modelId="{A0BD91FD-7E0C-4016-867C-0B5C73A2E85C}" type="presParOf" srcId="{4571ABE6-F301-40F4-A7FF-769FF2113DC9}" destId="{1BDB7C0E-CBF6-4258-813C-248E50E15765}" srcOrd="0" destOrd="0" presId="urn:microsoft.com/office/officeart/2005/8/layout/process5"/>
    <dgm:cxn modelId="{C05DE256-C61E-485E-9923-3949144D7AB0}" type="presParOf" srcId="{3C75A55A-6AFB-4360-B68C-1BB2CFADAB49}" destId="{1FEDE2EE-7221-4E4E-B1B8-5E18C92AF6BA}" srcOrd="6" destOrd="0" presId="urn:microsoft.com/office/officeart/2005/8/layout/process5"/>
    <dgm:cxn modelId="{F7D051D6-E743-491D-B6B0-278F958925A7}" type="presParOf" srcId="{3C75A55A-6AFB-4360-B68C-1BB2CFADAB49}" destId="{0249B3F1-6233-4657-9719-DD8FB07F16E8}" srcOrd="7" destOrd="0" presId="urn:microsoft.com/office/officeart/2005/8/layout/process5"/>
    <dgm:cxn modelId="{122F79ED-E56B-4F19-9114-D33552D032A7}" type="presParOf" srcId="{0249B3F1-6233-4657-9719-DD8FB07F16E8}" destId="{7758E442-B451-4322-B7FE-2E8177469763}" srcOrd="0" destOrd="0" presId="urn:microsoft.com/office/officeart/2005/8/layout/process5"/>
    <dgm:cxn modelId="{D31F2F15-C024-40D3-8056-885DB5BBEDC3}" type="presParOf" srcId="{3C75A55A-6AFB-4360-B68C-1BB2CFADAB49}" destId="{FB301D2B-1A89-41B2-A7D1-AFF1E19CD3EC}" srcOrd="8" destOrd="0" presId="urn:microsoft.com/office/officeart/2005/8/layout/process5"/>
    <dgm:cxn modelId="{93127FF6-54E6-4656-BE37-123DEF602D11}" type="presParOf" srcId="{3C75A55A-6AFB-4360-B68C-1BB2CFADAB49}" destId="{16AC31CD-28B1-4255-9B29-16B0A8D2CEB1}" srcOrd="9" destOrd="0" presId="urn:microsoft.com/office/officeart/2005/8/layout/process5"/>
    <dgm:cxn modelId="{AE79A21B-64F8-4325-B24F-B4AC3BB7BEBB}" type="presParOf" srcId="{16AC31CD-28B1-4255-9B29-16B0A8D2CEB1}" destId="{BF71F3FF-38B5-436E-B647-93EAEE1F7A7C}" srcOrd="0" destOrd="0" presId="urn:microsoft.com/office/officeart/2005/8/layout/process5"/>
    <dgm:cxn modelId="{69AF47F9-86E5-416F-A911-46B11A1F5BB5}" type="presParOf" srcId="{3C75A55A-6AFB-4360-B68C-1BB2CFADAB49}" destId="{2B57F17B-E8D4-4D93-AB9E-3FC33FB4CA46}" srcOrd="10" destOrd="0" presId="urn:microsoft.com/office/officeart/2005/8/layout/process5"/>
    <dgm:cxn modelId="{1BEB011D-E3CB-4EEF-A7C8-C8FEBD081C95}" type="presParOf" srcId="{3C75A55A-6AFB-4360-B68C-1BB2CFADAB49}" destId="{C48C5215-36D6-4FF1-A527-02C9953F4F61}" srcOrd="11" destOrd="0" presId="urn:microsoft.com/office/officeart/2005/8/layout/process5"/>
    <dgm:cxn modelId="{575DDFD8-13F2-4AA0-83CB-8F2978C08F7F}" type="presParOf" srcId="{C48C5215-36D6-4FF1-A527-02C9953F4F61}" destId="{C95D8815-86EE-48C5-8A5E-1B70E79DE08F}" srcOrd="0" destOrd="0" presId="urn:microsoft.com/office/officeart/2005/8/layout/process5"/>
    <dgm:cxn modelId="{45C017EC-8B92-4D79-A231-91E91833F865}" type="presParOf" srcId="{3C75A55A-6AFB-4360-B68C-1BB2CFADAB49}" destId="{95D2F390-62CB-4B6E-9317-FBC6EFBA8058}" srcOrd="12" destOrd="0" presId="urn:microsoft.com/office/officeart/2005/8/layout/process5"/>
    <dgm:cxn modelId="{2E4A8B47-CA7A-4F7B-B7B1-A6093637BB62}" type="presParOf" srcId="{3C75A55A-6AFB-4360-B68C-1BB2CFADAB49}" destId="{9DBB877C-8109-4FCC-A849-57514E389D36}" srcOrd="13" destOrd="0" presId="urn:microsoft.com/office/officeart/2005/8/layout/process5"/>
    <dgm:cxn modelId="{EEB010F3-F628-4BF1-A7AF-D7C2167DFEF3}" type="presParOf" srcId="{9DBB877C-8109-4FCC-A849-57514E389D36}" destId="{4B663632-1819-411E-90C4-552FFF59C017}" srcOrd="0" destOrd="0" presId="urn:microsoft.com/office/officeart/2005/8/layout/process5"/>
    <dgm:cxn modelId="{8B978CDF-B4CF-45EE-9EC8-079ED16CD130}" type="presParOf" srcId="{3C75A55A-6AFB-4360-B68C-1BB2CFADAB49}" destId="{A6FEA77C-4345-40CD-A502-BCD8F140835C}" srcOrd="14" destOrd="0" presId="urn:microsoft.com/office/officeart/2005/8/layout/process5"/>
    <dgm:cxn modelId="{E07B9AAB-D591-4474-B0CA-17A297AB9BC5}" type="presParOf" srcId="{3C75A55A-6AFB-4360-B68C-1BB2CFADAB49}" destId="{159C8AD9-E92C-4087-B82D-7F40A7AA08B6}" srcOrd="15" destOrd="0" presId="urn:microsoft.com/office/officeart/2005/8/layout/process5"/>
    <dgm:cxn modelId="{A118AFF0-ED14-4D6E-AC66-57CB34810772}" type="presParOf" srcId="{159C8AD9-E92C-4087-B82D-7F40A7AA08B6}" destId="{ABE048DF-C584-44E2-9C8D-C0E2448FD580}" srcOrd="0" destOrd="0" presId="urn:microsoft.com/office/officeart/2005/8/layout/process5"/>
    <dgm:cxn modelId="{BAD0EB1B-47EE-450B-A431-C6403116AE76}" type="presParOf" srcId="{3C75A55A-6AFB-4360-B68C-1BB2CFADAB49}" destId="{C65FC236-9552-4A7C-83F7-1BEDFE0D18A8}" srcOrd="16" destOrd="0" presId="urn:microsoft.com/office/officeart/2005/8/layout/process5"/>
    <dgm:cxn modelId="{1C34B1F1-28FC-4AD2-98CB-9EBA456798FD}" type="presParOf" srcId="{3C75A55A-6AFB-4360-B68C-1BB2CFADAB49}" destId="{0A2DDE26-152B-490A-B3D0-A3B5729D4983}" srcOrd="17" destOrd="0" presId="urn:microsoft.com/office/officeart/2005/8/layout/process5"/>
    <dgm:cxn modelId="{67E0F5E7-DC27-4F46-9327-972CC9EF43B6}" type="presParOf" srcId="{0A2DDE26-152B-490A-B3D0-A3B5729D4983}" destId="{8BD64DDE-2AFE-4D7F-B609-4A6FC263F07E}" srcOrd="0" destOrd="0" presId="urn:microsoft.com/office/officeart/2005/8/layout/process5"/>
    <dgm:cxn modelId="{0646F006-3935-4C4C-988C-1FB0922EB425}" type="presParOf" srcId="{3C75A55A-6AFB-4360-B68C-1BB2CFADAB49}" destId="{42E19661-128F-44A5-8547-195D17AC70FB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3552-7A88-4E21-A317-11D83208AFD1}">
      <dsp:nvSpPr>
        <dsp:cNvPr id="0" name=""/>
        <dsp:cNvSpPr/>
      </dsp:nvSpPr>
      <dsp:spPr>
        <a:xfrm>
          <a:off x="364316" y="5776265"/>
          <a:ext cx="1816669" cy="18166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77C29-4669-4FD2-8041-2A27FCB4EE11}">
      <dsp:nvSpPr>
        <dsp:cNvPr id="0" name=""/>
        <dsp:cNvSpPr/>
      </dsp:nvSpPr>
      <dsp:spPr>
        <a:xfrm rot="16200000">
          <a:off x="-725685" y="6502933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-725685" y="6502933"/>
        <a:ext cx="1816669" cy="363333"/>
      </dsp:txXfrm>
    </dsp:sp>
    <dsp:sp modelId="{2008B216-0AE1-4683-BC04-DCA6B3B2177C}">
      <dsp:nvSpPr>
        <dsp:cNvPr id="0" name=""/>
        <dsp:cNvSpPr/>
      </dsp:nvSpPr>
      <dsp:spPr>
        <a:xfrm>
          <a:off x="2544579" y="5776265"/>
          <a:ext cx="1816669" cy="18166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2BB06-D361-48B4-B35C-936A8DFE3920}">
      <dsp:nvSpPr>
        <dsp:cNvPr id="0" name=""/>
        <dsp:cNvSpPr/>
      </dsp:nvSpPr>
      <dsp:spPr>
        <a:xfrm rot="16200000">
          <a:off x="1454578" y="6502933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1454578" y="6502933"/>
        <a:ext cx="1816669" cy="363333"/>
      </dsp:txXfrm>
    </dsp:sp>
    <dsp:sp modelId="{ED3487AD-6163-4E37-9E1A-F81831F07D3D}">
      <dsp:nvSpPr>
        <dsp:cNvPr id="0" name=""/>
        <dsp:cNvSpPr/>
      </dsp:nvSpPr>
      <dsp:spPr>
        <a:xfrm>
          <a:off x="4724843" y="5776265"/>
          <a:ext cx="1816669" cy="18166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61558-64D5-46B1-B5A6-ABF33E538E39}">
      <dsp:nvSpPr>
        <dsp:cNvPr id="0" name=""/>
        <dsp:cNvSpPr/>
      </dsp:nvSpPr>
      <dsp:spPr>
        <a:xfrm rot="16200000">
          <a:off x="3634842" y="6502933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34842" y="6502933"/>
        <a:ext cx="1816669" cy="363333"/>
      </dsp:txXfrm>
    </dsp:sp>
    <dsp:sp modelId="{643506F2-6EDF-4C78-9CBB-672C563C115E}">
      <dsp:nvSpPr>
        <dsp:cNvPr id="0" name=""/>
        <dsp:cNvSpPr/>
      </dsp:nvSpPr>
      <dsp:spPr>
        <a:xfrm>
          <a:off x="2544579" y="3713256"/>
          <a:ext cx="1816669" cy="1816669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1D8A3-83BF-4CFF-88CF-DD844A10CF25}">
      <dsp:nvSpPr>
        <dsp:cNvPr id="0" name=""/>
        <dsp:cNvSpPr/>
      </dsp:nvSpPr>
      <dsp:spPr>
        <a:xfrm rot="16200000">
          <a:off x="1454578" y="443992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1454578" y="4439924"/>
        <a:ext cx="1816669" cy="363333"/>
      </dsp:txXfrm>
    </dsp:sp>
    <dsp:sp modelId="{224264C1-96D7-4DA6-9121-26AF7AF04DAB}">
      <dsp:nvSpPr>
        <dsp:cNvPr id="0" name=""/>
        <dsp:cNvSpPr/>
      </dsp:nvSpPr>
      <dsp:spPr>
        <a:xfrm>
          <a:off x="4724843" y="3713256"/>
          <a:ext cx="1816669" cy="18166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A346B-7D69-4C41-A70A-8F6083F5CF98}">
      <dsp:nvSpPr>
        <dsp:cNvPr id="0" name=""/>
        <dsp:cNvSpPr/>
      </dsp:nvSpPr>
      <dsp:spPr>
        <a:xfrm rot="16200000">
          <a:off x="3634842" y="443992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34842" y="4439924"/>
        <a:ext cx="1816669" cy="363333"/>
      </dsp:txXfrm>
    </dsp:sp>
    <dsp:sp modelId="{3F8CB5F9-A5B0-471B-9727-D298313D89E8}">
      <dsp:nvSpPr>
        <dsp:cNvPr id="0" name=""/>
        <dsp:cNvSpPr/>
      </dsp:nvSpPr>
      <dsp:spPr>
        <a:xfrm>
          <a:off x="6905107" y="3713256"/>
          <a:ext cx="1816669" cy="181666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E6DF7-CB00-4FE9-AA97-D88D20639C0F}">
      <dsp:nvSpPr>
        <dsp:cNvPr id="0" name=""/>
        <dsp:cNvSpPr/>
      </dsp:nvSpPr>
      <dsp:spPr>
        <a:xfrm rot="16200000">
          <a:off x="5815105" y="443992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5815105" y="4439924"/>
        <a:ext cx="1816669" cy="363333"/>
      </dsp:txXfrm>
    </dsp:sp>
    <dsp:sp modelId="{5DB25CD2-BDAF-43FB-B111-16C119F2DE30}">
      <dsp:nvSpPr>
        <dsp:cNvPr id="0" name=""/>
        <dsp:cNvSpPr/>
      </dsp:nvSpPr>
      <dsp:spPr>
        <a:xfrm>
          <a:off x="4724843" y="1650247"/>
          <a:ext cx="1816669" cy="18166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288EC-3E4A-4A94-BB13-5090BC847C8A}">
      <dsp:nvSpPr>
        <dsp:cNvPr id="0" name=""/>
        <dsp:cNvSpPr/>
      </dsp:nvSpPr>
      <dsp:spPr>
        <a:xfrm rot="16200000">
          <a:off x="3634842" y="237691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34842" y="2376914"/>
        <a:ext cx="1816669" cy="363333"/>
      </dsp:txXfrm>
    </dsp:sp>
    <dsp:sp modelId="{8776B5EA-6802-4771-89FC-764D12C3E63A}">
      <dsp:nvSpPr>
        <dsp:cNvPr id="0" name=""/>
        <dsp:cNvSpPr/>
      </dsp:nvSpPr>
      <dsp:spPr>
        <a:xfrm>
          <a:off x="6905107" y="1650247"/>
          <a:ext cx="1816669" cy="1816669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CE598-C1F9-4A54-B1AC-4C5D8D8C6D10}">
      <dsp:nvSpPr>
        <dsp:cNvPr id="0" name=""/>
        <dsp:cNvSpPr/>
      </dsp:nvSpPr>
      <dsp:spPr>
        <a:xfrm rot="16200000">
          <a:off x="5815105" y="237691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5815105" y="2376914"/>
        <a:ext cx="1816669" cy="363333"/>
      </dsp:txXfrm>
    </dsp:sp>
    <dsp:sp modelId="{371CCF07-AC10-4921-BE37-5DDFED3F1CC7}">
      <dsp:nvSpPr>
        <dsp:cNvPr id="0" name=""/>
        <dsp:cNvSpPr/>
      </dsp:nvSpPr>
      <dsp:spPr>
        <a:xfrm>
          <a:off x="9085370" y="1650247"/>
          <a:ext cx="1816669" cy="1816669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E8E35-5489-4110-BDBF-F15582141202}">
      <dsp:nvSpPr>
        <dsp:cNvPr id="0" name=""/>
        <dsp:cNvSpPr/>
      </dsp:nvSpPr>
      <dsp:spPr>
        <a:xfrm rot="16200000">
          <a:off x="7995369" y="237691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7995369" y="2376914"/>
        <a:ext cx="1816669" cy="363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B39F5-8398-4FDA-A292-3D81C7BE4525}">
      <dsp:nvSpPr>
        <dsp:cNvPr id="0" name=""/>
        <dsp:cNvSpPr/>
      </dsp:nvSpPr>
      <dsp:spPr>
        <a:xfrm>
          <a:off x="370797" y="5361082"/>
          <a:ext cx="1838587" cy="183858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28000" b="-2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C9B51-4AEF-4D6D-BAB3-7A1EDE12C6BF}">
      <dsp:nvSpPr>
        <dsp:cNvPr id="0" name=""/>
        <dsp:cNvSpPr/>
      </dsp:nvSpPr>
      <dsp:spPr>
        <a:xfrm rot="16200000">
          <a:off x="-732354" y="60965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-732354" y="6096517"/>
        <a:ext cx="1838587" cy="367717"/>
      </dsp:txXfrm>
    </dsp:sp>
    <dsp:sp modelId="{26C5A909-B8C0-41A8-84B9-5CC07437CE15}">
      <dsp:nvSpPr>
        <dsp:cNvPr id="0" name=""/>
        <dsp:cNvSpPr/>
      </dsp:nvSpPr>
      <dsp:spPr>
        <a:xfrm>
          <a:off x="2577384" y="5361082"/>
          <a:ext cx="1838587" cy="1838587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51000" b="-5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346BA-1512-42C5-97D1-4FE38C58ED9B}">
      <dsp:nvSpPr>
        <dsp:cNvPr id="0" name=""/>
        <dsp:cNvSpPr/>
      </dsp:nvSpPr>
      <dsp:spPr>
        <a:xfrm rot="16200000">
          <a:off x="1474232" y="60965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1474232" y="6096517"/>
        <a:ext cx="1838587" cy="367717"/>
      </dsp:txXfrm>
    </dsp:sp>
    <dsp:sp modelId="{D526383A-AC10-4023-B6BA-B0BF4CA30F78}">
      <dsp:nvSpPr>
        <dsp:cNvPr id="0" name=""/>
        <dsp:cNvSpPr/>
      </dsp:nvSpPr>
      <dsp:spPr>
        <a:xfrm>
          <a:off x="4783971" y="5361082"/>
          <a:ext cx="1838587" cy="183858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000" r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917CB-20C3-4A7E-B7B8-EBB6DFEB3750}">
      <dsp:nvSpPr>
        <dsp:cNvPr id="0" name=""/>
        <dsp:cNvSpPr/>
      </dsp:nvSpPr>
      <dsp:spPr>
        <a:xfrm rot="16200000">
          <a:off x="3680818" y="60965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80818" y="6096517"/>
        <a:ext cx="1838587" cy="367717"/>
      </dsp:txXfrm>
    </dsp:sp>
    <dsp:sp modelId="{9CD0142F-D79F-429F-9FC8-B6935BD70F66}">
      <dsp:nvSpPr>
        <dsp:cNvPr id="0" name=""/>
        <dsp:cNvSpPr/>
      </dsp:nvSpPr>
      <dsp:spPr>
        <a:xfrm>
          <a:off x="2577384" y="3273182"/>
          <a:ext cx="1838587" cy="183858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57919-CA35-4ED6-BC51-1E8BCF358C70}">
      <dsp:nvSpPr>
        <dsp:cNvPr id="0" name=""/>
        <dsp:cNvSpPr/>
      </dsp:nvSpPr>
      <dsp:spPr>
        <a:xfrm rot="16200000">
          <a:off x="1474232" y="40086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1474232" y="4008617"/>
        <a:ext cx="1838587" cy="367717"/>
      </dsp:txXfrm>
    </dsp:sp>
    <dsp:sp modelId="{B5F7533B-6641-462D-9B70-B7E5863F708D}">
      <dsp:nvSpPr>
        <dsp:cNvPr id="0" name=""/>
        <dsp:cNvSpPr/>
      </dsp:nvSpPr>
      <dsp:spPr>
        <a:xfrm>
          <a:off x="4783971" y="3273182"/>
          <a:ext cx="1838587" cy="1838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41DAA-949E-434B-8E73-9BD94442ED77}">
      <dsp:nvSpPr>
        <dsp:cNvPr id="0" name=""/>
        <dsp:cNvSpPr/>
      </dsp:nvSpPr>
      <dsp:spPr>
        <a:xfrm rot="16200000">
          <a:off x="3680818" y="40086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80818" y="4008617"/>
        <a:ext cx="1838587" cy="367717"/>
      </dsp:txXfrm>
    </dsp:sp>
    <dsp:sp modelId="{B3398FD0-F322-4ACE-BE57-43BE75BBC368}">
      <dsp:nvSpPr>
        <dsp:cNvPr id="0" name=""/>
        <dsp:cNvSpPr/>
      </dsp:nvSpPr>
      <dsp:spPr>
        <a:xfrm>
          <a:off x="6990558" y="3273182"/>
          <a:ext cx="1838587" cy="183858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B7E69-E71C-48FB-9935-3253D80260F0}">
      <dsp:nvSpPr>
        <dsp:cNvPr id="0" name=""/>
        <dsp:cNvSpPr/>
      </dsp:nvSpPr>
      <dsp:spPr>
        <a:xfrm rot="16200000">
          <a:off x="5887405" y="40086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5887405" y="4008617"/>
        <a:ext cx="1838587" cy="367717"/>
      </dsp:txXfrm>
    </dsp:sp>
    <dsp:sp modelId="{4FAF607A-E9F8-48E5-83E1-7E9F8734206B}">
      <dsp:nvSpPr>
        <dsp:cNvPr id="0" name=""/>
        <dsp:cNvSpPr/>
      </dsp:nvSpPr>
      <dsp:spPr>
        <a:xfrm>
          <a:off x="4783971" y="1185282"/>
          <a:ext cx="1838587" cy="183858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620D7-C173-4504-8BC7-1B69E52FD2B5}">
      <dsp:nvSpPr>
        <dsp:cNvPr id="0" name=""/>
        <dsp:cNvSpPr/>
      </dsp:nvSpPr>
      <dsp:spPr>
        <a:xfrm rot="16200000">
          <a:off x="3680818" y="19207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80818" y="1920717"/>
        <a:ext cx="1838587" cy="367717"/>
      </dsp:txXfrm>
    </dsp:sp>
    <dsp:sp modelId="{2B935DA1-BB09-4C8B-9174-07C3CAFBB5F0}">
      <dsp:nvSpPr>
        <dsp:cNvPr id="0" name=""/>
        <dsp:cNvSpPr/>
      </dsp:nvSpPr>
      <dsp:spPr>
        <a:xfrm>
          <a:off x="6990558" y="1185282"/>
          <a:ext cx="1838587" cy="1838587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3DF2F-28FD-4C8B-85D8-653115BDB7BA}">
      <dsp:nvSpPr>
        <dsp:cNvPr id="0" name=""/>
        <dsp:cNvSpPr/>
      </dsp:nvSpPr>
      <dsp:spPr>
        <a:xfrm rot="16200000">
          <a:off x="5887405" y="19207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5887405" y="1920717"/>
        <a:ext cx="1838587" cy="367717"/>
      </dsp:txXfrm>
    </dsp:sp>
    <dsp:sp modelId="{D104264D-673F-4D8A-BDBB-3833C90E9923}">
      <dsp:nvSpPr>
        <dsp:cNvPr id="0" name=""/>
        <dsp:cNvSpPr/>
      </dsp:nvSpPr>
      <dsp:spPr>
        <a:xfrm>
          <a:off x="9197145" y="1185282"/>
          <a:ext cx="1838587" cy="183858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36DA2-F2EA-4461-8EBB-B551A58927CD}">
      <dsp:nvSpPr>
        <dsp:cNvPr id="0" name=""/>
        <dsp:cNvSpPr/>
      </dsp:nvSpPr>
      <dsp:spPr>
        <a:xfrm rot="16200000">
          <a:off x="8093992" y="19207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8093992" y="1920717"/>
        <a:ext cx="1838587" cy="3677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8A8B0-02E8-4128-9403-C1A97D1E8A86}">
      <dsp:nvSpPr>
        <dsp:cNvPr id="0" name=""/>
        <dsp:cNvSpPr/>
      </dsp:nvSpPr>
      <dsp:spPr>
        <a:xfrm>
          <a:off x="42822" y="2057"/>
          <a:ext cx="3077733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1.</a:t>
          </a:r>
          <a:r>
            <a:rPr kumimoji="0" lang="zh-TW" altLang="en-US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產品設計與開發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772" y="50007"/>
        <a:ext cx="2981833" cy="1541221"/>
      </dsp:txXfrm>
    </dsp:sp>
    <dsp:sp modelId="{E7F91279-7788-4871-B6FC-3C0B967A8B09}">
      <dsp:nvSpPr>
        <dsp:cNvPr id="0" name=""/>
        <dsp:cNvSpPr/>
      </dsp:nvSpPr>
      <dsp:spPr>
        <a:xfrm>
          <a:off x="3360667" y="482279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0667" y="617614"/>
        <a:ext cx="404914" cy="406006"/>
      </dsp:txXfrm>
    </dsp:sp>
    <dsp:sp modelId="{FC5DA44A-0F6D-4CED-B275-E91C4E7D4B94}">
      <dsp:nvSpPr>
        <dsp:cNvPr id="0" name=""/>
        <dsp:cNvSpPr/>
      </dsp:nvSpPr>
      <dsp:spPr>
        <a:xfrm>
          <a:off x="4211970" y="2057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2 .</a:t>
          </a:r>
          <a:r>
            <a:rPr kumimoji="0" lang="zh-TW" altLang="en-US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原材料採購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9920" y="50007"/>
        <a:ext cx="2632635" cy="1541221"/>
      </dsp:txXfrm>
    </dsp:sp>
    <dsp:sp modelId="{7337075D-8F9C-452B-B1DC-7AA9527688C1}">
      <dsp:nvSpPr>
        <dsp:cNvPr id="0" name=""/>
        <dsp:cNvSpPr/>
      </dsp:nvSpPr>
      <dsp:spPr>
        <a:xfrm>
          <a:off x="7180617" y="482279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02397"/>
            <a:satOff val="-2314"/>
            <a:lumOff val="12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0617" y="617614"/>
        <a:ext cx="404914" cy="406006"/>
      </dsp:txXfrm>
    </dsp:sp>
    <dsp:sp modelId="{61D1B7BD-33E4-49AA-B91B-1F0571C7D0EB}">
      <dsp:nvSpPr>
        <dsp:cNvPr id="0" name=""/>
        <dsp:cNvSpPr/>
      </dsp:nvSpPr>
      <dsp:spPr>
        <a:xfrm>
          <a:off x="8031920" y="2057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3. 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原材料檢驗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9870" y="50007"/>
        <a:ext cx="2632635" cy="1541221"/>
      </dsp:txXfrm>
    </dsp:sp>
    <dsp:sp modelId="{4571ABE6-F301-40F4-A7FF-769FF2113DC9}">
      <dsp:nvSpPr>
        <dsp:cNvPr id="0" name=""/>
        <dsp:cNvSpPr/>
      </dsp:nvSpPr>
      <dsp:spPr>
        <a:xfrm>
          <a:off x="11000567" y="482279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004793"/>
            <a:satOff val="-4628"/>
            <a:lumOff val="24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00567" y="617614"/>
        <a:ext cx="404914" cy="406006"/>
      </dsp:txXfrm>
    </dsp:sp>
    <dsp:sp modelId="{1FEDE2EE-7221-4E4E-B1B8-5E18C92AF6BA}">
      <dsp:nvSpPr>
        <dsp:cNvPr id="0" name=""/>
        <dsp:cNvSpPr/>
      </dsp:nvSpPr>
      <dsp:spPr>
        <a:xfrm>
          <a:off x="11851870" y="2057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4. 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裁斷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99820" y="50007"/>
        <a:ext cx="2632635" cy="1541221"/>
      </dsp:txXfrm>
    </dsp:sp>
    <dsp:sp modelId="{0249B3F1-6233-4657-9719-DD8FB07F16E8}">
      <dsp:nvSpPr>
        <dsp:cNvPr id="0" name=""/>
        <dsp:cNvSpPr/>
      </dsp:nvSpPr>
      <dsp:spPr>
        <a:xfrm rot="5400000">
          <a:off x="12926913" y="1830175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007190"/>
            <a:satOff val="-6942"/>
            <a:lumOff val="36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013135" y="1879289"/>
        <a:ext cx="406006" cy="404914"/>
      </dsp:txXfrm>
    </dsp:sp>
    <dsp:sp modelId="{FB301D2B-1A89-41B2-A7D1-AFF1E19CD3EC}">
      <dsp:nvSpPr>
        <dsp:cNvPr id="0" name=""/>
        <dsp:cNvSpPr/>
      </dsp:nvSpPr>
      <dsp:spPr>
        <a:xfrm>
          <a:off x="11851870" y="2730592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5.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高周波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99820" y="2778542"/>
        <a:ext cx="2632635" cy="1541221"/>
      </dsp:txXfrm>
    </dsp:sp>
    <dsp:sp modelId="{16AC31CD-28B1-4255-9B29-16B0A8D2CEB1}">
      <dsp:nvSpPr>
        <dsp:cNvPr id="0" name=""/>
        <dsp:cNvSpPr/>
      </dsp:nvSpPr>
      <dsp:spPr>
        <a:xfrm rot="10800000">
          <a:off x="11033309" y="3210815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009587"/>
            <a:satOff val="-9257"/>
            <a:lumOff val="49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06844" y="3346150"/>
        <a:ext cx="404914" cy="406006"/>
      </dsp:txXfrm>
    </dsp:sp>
    <dsp:sp modelId="{2B57F17B-E8D4-4D93-AB9E-3FC33FB4CA46}">
      <dsp:nvSpPr>
        <dsp:cNvPr id="0" name=""/>
        <dsp:cNvSpPr/>
      </dsp:nvSpPr>
      <dsp:spPr>
        <a:xfrm>
          <a:off x="8031920" y="2730592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6.</a:t>
          </a:r>
          <a:r>
            <a:rPr kumimoji="0" lang="zh-TW" altLang="en-US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印刷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9870" y="2778542"/>
        <a:ext cx="2632635" cy="1541221"/>
      </dsp:txXfrm>
    </dsp:sp>
    <dsp:sp modelId="{C48C5215-36D6-4FF1-A527-02C9953F4F61}">
      <dsp:nvSpPr>
        <dsp:cNvPr id="0" name=""/>
        <dsp:cNvSpPr/>
      </dsp:nvSpPr>
      <dsp:spPr>
        <a:xfrm rot="10800000">
          <a:off x="7213359" y="3210815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011983"/>
            <a:satOff val="-11571"/>
            <a:lumOff val="61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386894" y="3346150"/>
        <a:ext cx="404914" cy="406006"/>
      </dsp:txXfrm>
    </dsp:sp>
    <dsp:sp modelId="{95D2F390-62CB-4B6E-9317-FBC6EFBA8058}">
      <dsp:nvSpPr>
        <dsp:cNvPr id="0" name=""/>
        <dsp:cNvSpPr/>
      </dsp:nvSpPr>
      <dsp:spPr>
        <a:xfrm>
          <a:off x="4211970" y="2730592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7.</a:t>
          </a:r>
          <a:r>
            <a:rPr kumimoji="0" lang="zh-TW" altLang="en-US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電锈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9920" y="2778542"/>
        <a:ext cx="2632635" cy="1541221"/>
      </dsp:txXfrm>
    </dsp:sp>
    <dsp:sp modelId="{9DBB877C-8109-4FCC-A849-57514E389D36}">
      <dsp:nvSpPr>
        <dsp:cNvPr id="0" name=""/>
        <dsp:cNvSpPr/>
      </dsp:nvSpPr>
      <dsp:spPr>
        <a:xfrm rot="10800000">
          <a:off x="3393409" y="3210815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014380"/>
            <a:satOff val="-13885"/>
            <a:lumOff val="735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566944" y="3346150"/>
        <a:ext cx="404914" cy="406006"/>
      </dsp:txXfrm>
    </dsp:sp>
    <dsp:sp modelId="{A6FEA77C-4345-40CD-A502-BCD8F140835C}">
      <dsp:nvSpPr>
        <dsp:cNvPr id="0" name=""/>
        <dsp:cNvSpPr/>
      </dsp:nvSpPr>
      <dsp:spPr>
        <a:xfrm>
          <a:off x="9779" y="2730592"/>
          <a:ext cx="3110776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8.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針車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29" y="2778542"/>
        <a:ext cx="3014876" cy="1541221"/>
      </dsp:txXfrm>
    </dsp:sp>
    <dsp:sp modelId="{159C8AD9-E92C-4087-B82D-7F40A7AA08B6}">
      <dsp:nvSpPr>
        <dsp:cNvPr id="0" name=""/>
        <dsp:cNvSpPr/>
      </dsp:nvSpPr>
      <dsp:spPr>
        <a:xfrm rot="5297225">
          <a:off x="1316122" y="4558711"/>
          <a:ext cx="578708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016777"/>
            <a:satOff val="-16199"/>
            <a:lumOff val="85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99878" y="4607734"/>
        <a:ext cx="406006" cy="405096"/>
      </dsp:txXfrm>
    </dsp:sp>
    <dsp:sp modelId="{C65FC236-9552-4A7C-83F7-1BEDFE0D18A8}">
      <dsp:nvSpPr>
        <dsp:cNvPr id="0" name=""/>
        <dsp:cNvSpPr/>
      </dsp:nvSpPr>
      <dsp:spPr>
        <a:xfrm>
          <a:off x="9779" y="5459128"/>
          <a:ext cx="3273970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9 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成型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29" y="5507078"/>
        <a:ext cx="3178070" cy="1541221"/>
      </dsp:txXfrm>
    </dsp:sp>
    <dsp:sp modelId="{0A2DDE26-152B-490A-B3D0-A3B5729D4983}">
      <dsp:nvSpPr>
        <dsp:cNvPr id="0" name=""/>
        <dsp:cNvSpPr/>
      </dsp:nvSpPr>
      <dsp:spPr>
        <a:xfrm>
          <a:off x="3523860" y="5939350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019174"/>
            <a:satOff val="-18513"/>
            <a:lumOff val="98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3860" y="6074685"/>
        <a:ext cx="404914" cy="406006"/>
      </dsp:txXfrm>
    </dsp:sp>
    <dsp:sp modelId="{42E19661-128F-44A5-8547-195D17AC70FB}">
      <dsp:nvSpPr>
        <dsp:cNvPr id="0" name=""/>
        <dsp:cNvSpPr/>
      </dsp:nvSpPr>
      <dsp:spPr>
        <a:xfrm>
          <a:off x="4375164" y="5459128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10 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整理與質檢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3114" y="5507078"/>
        <a:ext cx="2632635" cy="1541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0.83355</cdr:x>
      <cdr:y>0.143</cdr:y>
    </cdr:from>
    <cdr:to>
      <cdr:x>0.89096</cdr:x>
      <cdr:y>0.24691</cdr:y>
    </cdr:to>
    <cdr:sp macro="" textlink="">
      <cdr:nvSpPr>
        <cdr:cNvPr id="2" name="箭號: 向下 1">
          <a:extLst xmlns:a="http://schemas.openxmlformats.org/drawingml/2006/main">
            <a:ext uri="{FF2B5EF4-FFF2-40B4-BE49-F238E27FC236}">
              <a16:creationId xmlns="" xmlns:a16="http://schemas.microsoft.com/office/drawing/2014/main" id="{669194A5-77A5-4CA0-8E1F-EDD8CFAB3340}"/>
            </a:ext>
          </a:extLst>
        </cdr:cNvPr>
        <cdr:cNvSpPr/>
      </cdr:nvSpPr>
      <cdr:spPr>
        <a:xfrm xmlns:a="http://schemas.openxmlformats.org/drawingml/2006/main">
          <a:off x="6273881" y="891786"/>
          <a:ext cx="432123" cy="64807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defPPr>
            <a:defRPr lang="ja-JP"/>
          </a:defPPr>
          <a:lvl1pPr marL="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816513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63302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44954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326605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408256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899081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571559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6532108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0.05695</cdr:x>
      <cdr:y>0.15929</cdr:y>
    </cdr:from>
    <cdr:to>
      <cdr:x>0.11436</cdr:x>
      <cdr:y>0.26321</cdr:y>
    </cdr:to>
    <cdr:sp macro="" textlink="">
      <cdr:nvSpPr>
        <cdr:cNvPr id="3" name="箭號: 向下 2">
          <a:extLst xmlns:a="http://schemas.openxmlformats.org/drawingml/2006/main">
            <a:ext uri="{FF2B5EF4-FFF2-40B4-BE49-F238E27FC236}">
              <a16:creationId xmlns="" xmlns:a16="http://schemas.microsoft.com/office/drawing/2014/main" id="{669194A5-77A5-4CA0-8E1F-EDD8CFAB3340}"/>
            </a:ext>
          </a:extLst>
        </cdr:cNvPr>
        <cdr:cNvSpPr/>
      </cdr:nvSpPr>
      <cdr:spPr>
        <a:xfrm xmlns:a="http://schemas.openxmlformats.org/drawingml/2006/main">
          <a:off x="428626" y="993386"/>
          <a:ext cx="432123" cy="64807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defPPr>
            <a:defRPr lang="ja-JP"/>
          </a:defPPr>
          <a:lvl1pPr marL="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816513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63302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44954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326605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408256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899081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571559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6532108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0.05695</cdr:x>
      <cdr:y>0.03439</cdr:y>
    </cdr:from>
    <cdr:to>
      <cdr:x>0.11436</cdr:x>
      <cdr:y>0.1383</cdr:y>
    </cdr:to>
    <cdr:sp macro="" textlink="">
      <cdr:nvSpPr>
        <cdr:cNvPr id="4" name="箭號: 向下 3">
          <a:extLst xmlns:a="http://schemas.openxmlformats.org/drawingml/2006/main">
            <a:ext uri="{FF2B5EF4-FFF2-40B4-BE49-F238E27FC236}">
              <a16:creationId xmlns="" xmlns:a16="http://schemas.microsoft.com/office/drawing/2014/main" id="{5212669F-DF3E-4142-B28C-0409C2C00F05}"/>
            </a:ext>
          </a:extLst>
        </cdr:cNvPr>
        <cdr:cNvSpPr/>
      </cdr:nvSpPr>
      <cdr:spPr>
        <a:xfrm xmlns:a="http://schemas.openxmlformats.org/drawingml/2006/main">
          <a:off x="428626" y="214452"/>
          <a:ext cx="432123" cy="64807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0.89534</cdr:x>
      <cdr:y>0.68327</cdr:y>
    </cdr:from>
    <cdr:to>
      <cdr:x>0.95276</cdr:x>
      <cdr:y>0.8045</cdr:y>
    </cdr:to>
    <cdr:sp macro="" textlink="">
      <cdr:nvSpPr>
        <cdr:cNvPr id="5" name="箭號: 向上 4">
          <a:extLst xmlns:a="http://schemas.openxmlformats.org/drawingml/2006/main">
            <a:ext uri="{FF2B5EF4-FFF2-40B4-BE49-F238E27FC236}">
              <a16:creationId xmlns="" xmlns:a16="http://schemas.microsoft.com/office/drawing/2014/main" id="{3B1C31E7-6626-423B-8FD2-2781AF15178B}"/>
            </a:ext>
          </a:extLst>
        </cdr:cNvPr>
        <cdr:cNvSpPr/>
      </cdr:nvSpPr>
      <cdr:spPr>
        <a:xfrm xmlns:a="http://schemas.openxmlformats.org/drawingml/2006/main">
          <a:off x="6738984" y="4261122"/>
          <a:ext cx="432123" cy="756084"/>
        </a:xfrm>
        <a:prstGeom xmlns:a="http://schemas.openxmlformats.org/drawingml/2006/main" prst="upArrow">
          <a:avLst/>
        </a:prstGeom>
        <a:solidFill xmlns:a="http://schemas.openxmlformats.org/drawingml/2006/main">
          <a:srgbClr val="C0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defPPr>
            <a:defRPr lang="ja-JP"/>
          </a:defPPr>
          <a:lvl1pPr marL="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816513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63302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44954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326605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408256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899081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571559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6532108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0.05695</cdr:x>
      <cdr:y>0.2851</cdr:y>
    </cdr:from>
    <cdr:to>
      <cdr:x>0.11436</cdr:x>
      <cdr:y>0.40634</cdr:y>
    </cdr:to>
    <cdr:sp macro="" textlink="">
      <cdr:nvSpPr>
        <cdr:cNvPr id="6" name="箭號: 向上 5">
          <a:extLst xmlns:a="http://schemas.openxmlformats.org/drawingml/2006/main">
            <a:ext uri="{FF2B5EF4-FFF2-40B4-BE49-F238E27FC236}">
              <a16:creationId xmlns="" xmlns:a16="http://schemas.microsoft.com/office/drawing/2014/main" id="{3B1C31E7-6626-423B-8FD2-2781AF15178B}"/>
            </a:ext>
          </a:extLst>
        </cdr:cNvPr>
        <cdr:cNvSpPr/>
      </cdr:nvSpPr>
      <cdr:spPr>
        <a:xfrm xmlns:a="http://schemas.openxmlformats.org/drawingml/2006/main">
          <a:off x="428626" y="1777995"/>
          <a:ext cx="432123" cy="756084"/>
        </a:xfrm>
        <a:prstGeom xmlns:a="http://schemas.openxmlformats.org/drawingml/2006/main" prst="upArrow">
          <a:avLst/>
        </a:prstGeom>
        <a:solidFill xmlns:a="http://schemas.openxmlformats.org/drawingml/2006/main">
          <a:srgbClr val="C0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defPPr>
            <a:defRPr lang="ja-JP"/>
          </a:defPPr>
          <a:lvl1pPr marL="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816513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63302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44954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326605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408256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899081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571559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6532108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5BBA6-DFA5-451E-B519-44DEBE313D5D}" type="datetimeFigureOut">
              <a:rPr kumimoji="1" lang="ja-JP" altLang="en-US" smtClean="0"/>
              <a:pPr/>
              <a:t>2023/12/1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0B38-C884-4DEB-A441-B3DDB1C4F91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811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0B38-C884-4DEB-A441-B3DDB1C4F916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0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A0B38-C884-4DEB-A441-B3DDB1C4F916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A0B38-C884-4DEB-A441-B3DDB1C4F916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12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865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6988268" y="647706"/>
            <a:ext cx="75957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-1" y="7380513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図プレースホルダー 1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599531"/>
            <a:ext cx="18291175" cy="46736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37443" y="7663542"/>
            <a:ext cx="16016288" cy="1494971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13342"/>
            <a:ext cx="18291174" cy="759789"/>
          </a:xfrm>
          <a:blipFill dpi="0" rotWithShape="0">
            <a:blip r:embed="rId3" cstate="print">
              <a:alphaModFix amt="50000"/>
            </a:blip>
            <a:srcRect/>
            <a:tile tx="0" ty="0" sx="100000" sy="100000" flip="none" algn="tl"/>
          </a:blipFill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87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3" grpId="0"/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154988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221788" y="2400300"/>
            <a:ext cx="8154987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8520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2303463"/>
            <a:ext cx="8081963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1963" cy="592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291638" y="2303463"/>
            <a:ext cx="8085137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291638" y="3262313"/>
            <a:ext cx="8085137" cy="592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3274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6846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0073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6018213" cy="174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51688" y="409575"/>
            <a:ext cx="10225087" cy="8780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2152650"/>
            <a:ext cx="6018213" cy="70373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2135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5975" cy="850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5975" cy="6172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84575" y="8051800"/>
            <a:ext cx="10975975" cy="1206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6748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7786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3261975" y="412750"/>
            <a:ext cx="4114800" cy="877728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412750"/>
            <a:ext cx="12195175" cy="877728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22381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59086" y="282960"/>
            <a:ext cx="17428961" cy="9721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03" tIns="81651" rIns="163303" bIns="81651"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03127" y="390972"/>
            <a:ext cx="17140879" cy="9505056"/>
          </a:xfrm>
          <a:prstGeom prst="rect">
            <a:avLst/>
          </a:prstGeom>
          <a:noFill/>
          <a:ln>
            <a:solidFill>
              <a:srgbClr val="9041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03" tIns="81651" rIns="163303" bIns="81651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342" y="2478202"/>
            <a:ext cx="7939315" cy="4227399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885370" y="2659302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1052998" y="2478202"/>
            <a:ext cx="0" cy="422739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 userDrawn="1"/>
        </p:nvCxnSpPr>
        <p:spPr>
          <a:xfrm>
            <a:off x="885370" y="6512844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 userDrawn="1"/>
        </p:nvCxnSpPr>
        <p:spPr>
          <a:xfrm flipV="1">
            <a:off x="8592457" y="2434660"/>
            <a:ext cx="0" cy="422739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図プレースホルダー 24"/>
          <p:cNvSpPr>
            <a:spLocks noGrp="1"/>
          </p:cNvSpPr>
          <p:nvPr>
            <p:ph type="pic" sz="quarter" idx="14" hasCustomPrompt="1"/>
          </p:nvPr>
        </p:nvSpPr>
        <p:spPr>
          <a:xfrm>
            <a:off x="1165224" y="2757545"/>
            <a:ext cx="7321550" cy="366871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85370" y="7489446"/>
            <a:ext cx="7908001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2889" y="6851278"/>
            <a:ext cx="791276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75334" y="2474303"/>
            <a:ext cx="7939315" cy="4227399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29" name="直線コネクタ 28"/>
          <p:cNvCxnSpPr/>
          <p:nvPr userDrawn="1"/>
        </p:nvCxnSpPr>
        <p:spPr>
          <a:xfrm>
            <a:off x="9504362" y="2655403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9671990" y="2474303"/>
            <a:ext cx="0" cy="422739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 userDrawn="1"/>
        </p:nvCxnSpPr>
        <p:spPr>
          <a:xfrm>
            <a:off x="9504362" y="6508945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 userDrawn="1"/>
        </p:nvCxnSpPr>
        <p:spPr>
          <a:xfrm flipV="1">
            <a:off x="17211449" y="2474303"/>
            <a:ext cx="0" cy="422739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図プレースホルダー 24"/>
          <p:cNvSpPr>
            <a:spLocks noGrp="1"/>
          </p:cNvSpPr>
          <p:nvPr>
            <p:ph type="pic" sz="quarter" idx="16" hasCustomPrompt="1"/>
          </p:nvPr>
        </p:nvSpPr>
        <p:spPr>
          <a:xfrm>
            <a:off x="9784216" y="2753646"/>
            <a:ext cx="7321550" cy="366871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504362" y="7485547"/>
            <a:ext cx="7908001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501881" y="6847379"/>
            <a:ext cx="791276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49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5" grpId="0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3" grpId="0"/>
      <p:bldP spid="3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, Capti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038719" y="2545538"/>
            <a:ext cx="3902176" cy="39021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2216078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325313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555985" y="7329789"/>
            <a:ext cx="489575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53504" y="6691621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7179293" y="2545538"/>
            <a:ext cx="3902176" cy="39021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7356652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65887" y="2832132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696559" y="7329789"/>
            <a:ext cx="489575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694078" y="6691621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307442" y="2545538"/>
            <a:ext cx="3902176" cy="39021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2484801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12594036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1824708" y="7329789"/>
            <a:ext cx="489575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822227" y="6691621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9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, Capti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834033" y="2545538"/>
            <a:ext cx="3902176" cy="39021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011392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20627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28663" y="7329789"/>
            <a:ext cx="411539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182" y="6691621"/>
            <a:ext cx="411787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091326" y="2545538"/>
            <a:ext cx="3902176" cy="39021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5268685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5377920" y="2832132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985956" y="7329789"/>
            <a:ext cx="411539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983475" y="6691621"/>
            <a:ext cx="411787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9348619" y="2545538"/>
            <a:ext cx="3902176" cy="39021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9525978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9635213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9243249" y="7329789"/>
            <a:ext cx="411539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240768" y="6691621"/>
            <a:ext cx="411787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13605913" y="2545538"/>
            <a:ext cx="3902176" cy="39021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3783272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13892507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3500543" y="7329789"/>
            <a:ext cx="411539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3498062" y="6691621"/>
            <a:ext cx="411787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70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 animBg="1"/>
      <p:bldP spid="31" grpId="0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713863" y="2583257"/>
            <a:ext cx="2955376" cy="29553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890692" y="2760086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3697839" y="3567233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43673" y="6398218"/>
            <a:ext cx="4895757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742197" y="5760050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7667900" y="2587856"/>
            <a:ext cx="2955376" cy="29553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7844729" y="2764685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8651876" y="3571832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697710" y="6402817"/>
            <a:ext cx="4895757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696234" y="5764649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2627115" y="2583257"/>
            <a:ext cx="2955376" cy="29553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803944" y="2760086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3611091" y="3567233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1656925" y="6398218"/>
            <a:ext cx="4895757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655449" y="5760050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13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animBg="1"/>
      <p:bldP spid="16" grpId="0"/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3697839" y="2583257"/>
            <a:ext cx="2955376" cy="29553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3874668" y="2760086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4681815" y="3567233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75099" y="6398218"/>
            <a:ext cx="6865575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772436" y="5760050"/>
            <a:ext cx="6869713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1582633" y="2587856"/>
            <a:ext cx="2955376" cy="29553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1759462" y="2764685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2566609" y="3571832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659893" y="6402817"/>
            <a:ext cx="6865575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57230" y="5764649"/>
            <a:ext cx="6869713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768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animBg="1"/>
      <p:bldP spid="16" grpId="0"/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with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円/楕円 5"/>
          <p:cNvSpPr/>
          <p:nvPr userDrawn="1"/>
        </p:nvSpPr>
        <p:spPr>
          <a:xfrm>
            <a:off x="709046" y="260784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873534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90795" y="298959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066215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64739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6334951" y="2607844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499440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6716701" y="298959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7690950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689474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960857" y="260784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2125345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2342606" y="298959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318026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3316550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09045" y="5735015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873533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090794" y="611676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066214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2064738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6334950" y="5735015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 userDrawn="1"/>
        </p:nvSpPr>
        <p:spPr>
          <a:xfrm>
            <a:off x="6499439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6716700" y="611676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7690949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7689473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1" name="円/楕円 30"/>
          <p:cNvSpPr/>
          <p:nvPr userDrawn="1"/>
        </p:nvSpPr>
        <p:spPr>
          <a:xfrm>
            <a:off x="11960856" y="5735015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 userDrawn="1"/>
        </p:nvSpPr>
        <p:spPr>
          <a:xfrm>
            <a:off x="12125344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12342605" y="611676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3318025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>
            <a:off x="13316549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/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/>
      <p:bldP spid="1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/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animBg="1"/>
      <p:bldP spid="33" grpId="0"/>
      <p:bldP spid="3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with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円/楕円 5"/>
          <p:cNvSpPr/>
          <p:nvPr userDrawn="1"/>
        </p:nvSpPr>
        <p:spPr>
          <a:xfrm>
            <a:off x="709046" y="260784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873534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066215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64739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6334951" y="2607844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499440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7690950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689474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960857" y="260784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2125345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318026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3316550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09045" y="5735015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873533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066214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2064738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6334950" y="5735015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 userDrawn="1"/>
        </p:nvSpPr>
        <p:spPr>
          <a:xfrm>
            <a:off x="6499439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7690949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7689473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1" name="円/楕円 30"/>
          <p:cNvSpPr/>
          <p:nvPr userDrawn="1"/>
        </p:nvSpPr>
        <p:spPr>
          <a:xfrm>
            <a:off x="11960856" y="5735015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 userDrawn="1"/>
        </p:nvSpPr>
        <p:spPr>
          <a:xfrm>
            <a:off x="12125344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3318025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>
            <a:off x="13316549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8" hasCustomPrompt="1"/>
          </p:nvPr>
        </p:nvSpPr>
        <p:spPr>
          <a:xfrm>
            <a:off x="1128756" y="2940431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39" hasCustomPrompt="1"/>
          </p:nvPr>
        </p:nvSpPr>
        <p:spPr>
          <a:xfrm>
            <a:off x="6723590" y="2954499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40" hasCustomPrompt="1"/>
          </p:nvPr>
        </p:nvSpPr>
        <p:spPr>
          <a:xfrm>
            <a:off x="12374694" y="2940431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41" hasCustomPrompt="1"/>
          </p:nvPr>
        </p:nvSpPr>
        <p:spPr>
          <a:xfrm>
            <a:off x="1128756" y="6074063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42" hasCustomPrompt="1"/>
          </p:nvPr>
        </p:nvSpPr>
        <p:spPr>
          <a:xfrm>
            <a:off x="6751725" y="6074063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43" hasCustomPrompt="1"/>
          </p:nvPr>
        </p:nvSpPr>
        <p:spPr>
          <a:xfrm>
            <a:off x="12374693" y="6074063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72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animBg="1"/>
      <p:bldP spid="3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山形 7"/>
          <p:cNvSpPr/>
          <p:nvPr userDrawn="1"/>
        </p:nvSpPr>
        <p:spPr>
          <a:xfrm>
            <a:off x="876065" y="3613433"/>
            <a:ext cx="4334564" cy="903064"/>
          </a:xfrm>
          <a:prstGeom prst="chevron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1191750" y="3739475"/>
            <a:ext cx="3801164" cy="650980"/>
          </a:xfrm>
          <a:prstGeom prst="chevron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>
            <a:off x="4916558" y="3613433"/>
            <a:ext cx="4334564" cy="903064"/>
          </a:xfrm>
          <a:prstGeom prst="chevron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 userDrawn="1"/>
        </p:nvSpPr>
        <p:spPr>
          <a:xfrm>
            <a:off x="5232243" y="3739475"/>
            <a:ext cx="3801164" cy="650980"/>
          </a:xfrm>
          <a:prstGeom prst="chevron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山形 13"/>
          <p:cNvSpPr/>
          <p:nvPr userDrawn="1"/>
        </p:nvSpPr>
        <p:spPr>
          <a:xfrm>
            <a:off x="8957051" y="3613433"/>
            <a:ext cx="4334564" cy="903064"/>
          </a:xfrm>
          <a:prstGeom prst="chevron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山形 14"/>
          <p:cNvSpPr/>
          <p:nvPr userDrawn="1"/>
        </p:nvSpPr>
        <p:spPr>
          <a:xfrm>
            <a:off x="9272736" y="3739475"/>
            <a:ext cx="3801164" cy="650980"/>
          </a:xfrm>
          <a:prstGeom prst="chevron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山形 15"/>
          <p:cNvSpPr/>
          <p:nvPr userDrawn="1"/>
        </p:nvSpPr>
        <p:spPr>
          <a:xfrm>
            <a:off x="12997545" y="3613433"/>
            <a:ext cx="4334564" cy="903064"/>
          </a:xfrm>
          <a:prstGeom prst="chevron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山形 16"/>
          <p:cNvSpPr/>
          <p:nvPr userDrawn="1"/>
        </p:nvSpPr>
        <p:spPr>
          <a:xfrm>
            <a:off x="13313230" y="3739475"/>
            <a:ext cx="3801164" cy="650980"/>
          </a:xfrm>
          <a:prstGeom prst="chevron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36720" y="3706831"/>
            <a:ext cx="31659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549870" y="3706831"/>
            <a:ext cx="31659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590363" y="3706831"/>
            <a:ext cx="31659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3630857" y="3706831"/>
            <a:ext cx="31659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91750" y="4574553"/>
            <a:ext cx="3539907" cy="334190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213945" y="4574553"/>
            <a:ext cx="3539907" cy="334190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9269420" y="4574553"/>
            <a:ext cx="3539907" cy="334190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3291615" y="4574553"/>
            <a:ext cx="3539907" cy="334190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55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0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8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8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3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12"/>
          <p:cNvSpPr/>
          <p:nvPr userDrawn="1"/>
        </p:nvSpPr>
        <p:spPr>
          <a:xfrm>
            <a:off x="877916" y="4041035"/>
            <a:ext cx="4882185" cy="992383"/>
          </a:xfrm>
          <a:custGeom>
            <a:avLst/>
            <a:gdLst/>
            <a:ahLst/>
            <a:cxnLst/>
            <a:rect l="l" t="t" r="r" b="b"/>
            <a:pathLst>
              <a:path w="4882185" h="992383">
                <a:moveTo>
                  <a:pt x="0" y="0"/>
                </a:moveTo>
                <a:lnTo>
                  <a:pt x="1006899" y="0"/>
                </a:lnTo>
                <a:lnTo>
                  <a:pt x="1697237" y="0"/>
                </a:lnTo>
                <a:lnTo>
                  <a:pt x="3889802" y="0"/>
                </a:lnTo>
                <a:lnTo>
                  <a:pt x="4882185" y="992383"/>
                </a:lnTo>
                <a:lnTo>
                  <a:pt x="2689620" y="992383"/>
                </a:lnTo>
                <a:lnTo>
                  <a:pt x="14515" y="992383"/>
                </a:lnTo>
                <a:lnTo>
                  <a:pt x="0" y="992383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877916" y="4871587"/>
            <a:ext cx="4543723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正方形/長方形 12"/>
          <p:cNvSpPr/>
          <p:nvPr userDrawn="1"/>
        </p:nvSpPr>
        <p:spPr>
          <a:xfrm rot="5400000" flipH="1">
            <a:off x="3629072" y="5130800"/>
            <a:ext cx="3235396" cy="992383"/>
          </a:xfrm>
          <a:custGeom>
            <a:avLst/>
            <a:gdLst/>
            <a:ahLst/>
            <a:cxnLst/>
            <a:rect l="l" t="t" r="r" b="b"/>
            <a:pathLst>
              <a:path w="3235396" h="992383">
                <a:moveTo>
                  <a:pt x="3235396" y="992383"/>
                </a:moveTo>
                <a:lnTo>
                  <a:pt x="2243013" y="0"/>
                </a:lnTo>
                <a:lnTo>
                  <a:pt x="0" y="0"/>
                </a:lnTo>
                <a:lnTo>
                  <a:pt x="992383" y="992383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2"/>
          <p:cNvSpPr/>
          <p:nvPr userDrawn="1"/>
        </p:nvSpPr>
        <p:spPr>
          <a:xfrm rot="10800000">
            <a:off x="4750577" y="6252307"/>
            <a:ext cx="4867670" cy="992383"/>
          </a:xfrm>
          <a:custGeom>
            <a:avLst/>
            <a:gdLst/>
            <a:ahLst/>
            <a:cxnLst/>
            <a:rect l="l" t="t" r="r" b="b"/>
            <a:pathLst>
              <a:path w="4867670" h="992383">
                <a:moveTo>
                  <a:pt x="4867670" y="992383"/>
                </a:moveTo>
                <a:lnTo>
                  <a:pt x="0" y="992383"/>
                </a:lnTo>
                <a:lnTo>
                  <a:pt x="992384" y="0"/>
                </a:lnTo>
                <a:lnTo>
                  <a:pt x="3875287" y="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/>
          <p:nvPr userDrawn="1"/>
        </p:nvCxnSpPr>
        <p:spPr>
          <a:xfrm>
            <a:off x="877917" y="4156759"/>
            <a:ext cx="3872659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 userDrawn="1"/>
        </p:nvCxnSpPr>
        <p:spPr>
          <a:xfrm>
            <a:off x="5022498" y="6382887"/>
            <a:ext cx="433740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 userDrawn="1"/>
        </p:nvCxnSpPr>
        <p:spPr>
          <a:xfrm>
            <a:off x="5742962" y="7092274"/>
            <a:ext cx="288290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2"/>
          <p:cNvSpPr/>
          <p:nvPr userDrawn="1"/>
        </p:nvSpPr>
        <p:spPr>
          <a:xfrm rot="5400000">
            <a:off x="7504357" y="5130802"/>
            <a:ext cx="3235396" cy="992383"/>
          </a:xfrm>
          <a:custGeom>
            <a:avLst/>
            <a:gdLst/>
            <a:ahLst/>
            <a:cxnLst/>
            <a:rect l="l" t="t" r="r" b="b"/>
            <a:pathLst>
              <a:path w="3235396" h="992383">
                <a:moveTo>
                  <a:pt x="3235396" y="992383"/>
                </a:moveTo>
                <a:lnTo>
                  <a:pt x="2243013" y="0"/>
                </a:lnTo>
                <a:lnTo>
                  <a:pt x="0" y="0"/>
                </a:lnTo>
                <a:lnTo>
                  <a:pt x="992383" y="992383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12"/>
          <p:cNvSpPr/>
          <p:nvPr userDrawn="1"/>
        </p:nvSpPr>
        <p:spPr>
          <a:xfrm>
            <a:off x="8625863" y="4016940"/>
            <a:ext cx="4867670" cy="992383"/>
          </a:xfrm>
          <a:custGeom>
            <a:avLst/>
            <a:gdLst/>
            <a:ahLst/>
            <a:cxnLst/>
            <a:rect l="l" t="t" r="r" b="b"/>
            <a:pathLst>
              <a:path w="4867670" h="992383">
                <a:moveTo>
                  <a:pt x="4867670" y="992383"/>
                </a:moveTo>
                <a:lnTo>
                  <a:pt x="0" y="992383"/>
                </a:lnTo>
                <a:lnTo>
                  <a:pt x="992384" y="0"/>
                </a:lnTo>
                <a:lnTo>
                  <a:pt x="3875287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 userDrawn="1"/>
        </p:nvCxnSpPr>
        <p:spPr>
          <a:xfrm>
            <a:off x="9674270" y="4156759"/>
            <a:ext cx="282688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 userDrawn="1"/>
        </p:nvCxnSpPr>
        <p:spPr>
          <a:xfrm>
            <a:off x="8905067" y="4871587"/>
            <a:ext cx="4379133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12"/>
          <p:cNvSpPr/>
          <p:nvPr userDrawn="1"/>
        </p:nvSpPr>
        <p:spPr>
          <a:xfrm rot="5400000" flipH="1">
            <a:off x="11379644" y="5130800"/>
            <a:ext cx="3235396" cy="992383"/>
          </a:xfrm>
          <a:custGeom>
            <a:avLst/>
            <a:gdLst/>
            <a:ahLst/>
            <a:cxnLst/>
            <a:rect l="l" t="t" r="r" b="b"/>
            <a:pathLst>
              <a:path w="3235396" h="992383">
                <a:moveTo>
                  <a:pt x="3235396" y="992383"/>
                </a:moveTo>
                <a:lnTo>
                  <a:pt x="2243013" y="0"/>
                </a:lnTo>
                <a:lnTo>
                  <a:pt x="0" y="0"/>
                </a:lnTo>
                <a:lnTo>
                  <a:pt x="992383" y="992383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16709" y="2475077"/>
            <a:ext cx="4676364" cy="1483807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4767006" y="7264876"/>
            <a:ext cx="4676364" cy="1483807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8651737" y="2475077"/>
            <a:ext cx="4676364" cy="1483807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60918" y="7264876"/>
            <a:ext cx="4676364" cy="1483807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9" name="正方形/長方形 12"/>
          <p:cNvSpPr/>
          <p:nvPr userDrawn="1"/>
        </p:nvSpPr>
        <p:spPr>
          <a:xfrm rot="10800000">
            <a:off x="12501149" y="6250724"/>
            <a:ext cx="5833566" cy="993966"/>
          </a:xfrm>
          <a:custGeom>
            <a:avLst/>
            <a:gdLst/>
            <a:ahLst/>
            <a:cxnLst/>
            <a:rect l="l" t="t" r="r" b="b"/>
            <a:pathLst>
              <a:path w="5833566" h="993966">
                <a:moveTo>
                  <a:pt x="3298290" y="993966"/>
                </a:moveTo>
                <a:lnTo>
                  <a:pt x="0" y="993966"/>
                </a:lnTo>
                <a:lnTo>
                  <a:pt x="0" y="1583"/>
                </a:lnTo>
                <a:lnTo>
                  <a:pt x="1956697" y="1583"/>
                </a:lnTo>
                <a:lnTo>
                  <a:pt x="1958280" y="0"/>
                </a:lnTo>
                <a:lnTo>
                  <a:pt x="4841183" y="0"/>
                </a:lnTo>
                <a:lnTo>
                  <a:pt x="5833566" y="992383"/>
                </a:lnTo>
                <a:lnTo>
                  <a:pt x="3296707" y="992383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/>
          <p:cNvCxnSpPr/>
          <p:nvPr userDrawn="1"/>
        </p:nvCxnSpPr>
        <p:spPr>
          <a:xfrm>
            <a:off x="12750800" y="6382887"/>
            <a:ext cx="55403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 userDrawn="1"/>
        </p:nvCxnSpPr>
        <p:spPr>
          <a:xfrm>
            <a:off x="13493533" y="7092274"/>
            <a:ext cx="479764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31" y="2887734"/>
            <a:ext cx="482540" cy="3250794"/>
          </a:xfrm>
          <a:prstGeom prst="rect">
            <a:avLst/>
          </a:prstGeom>
        </p:spPr>
      </p:pic>
      <p:sp>
        <p:nvSpPr>
          <p:cNvPr id="3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671936" y="4176584"/>
            <a:ext cx="3165910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522233" y="6410584"/>
            <a:ext cx="3165910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9406964" y="4182296"/>
            <a:ext cx="3165910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3416145" y="6409792"/>
            <a:ext cx="3165910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4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25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8" grpId="0" animBg="1"/>
      <p:bldP spid="20" grpId="0" animBg="1"/>
      <p:bldP spid="21" grpId="0" animBg="1"/>
      <p:bldP spid="22" grpId="0" animBg="1"/>
      <p:bldP spid="5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0" grpId="2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6" grpId="2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2" grpId="2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3" grpId="2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6988268" y="647706"/>
            <a:ext cx="75957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37443" y="2757492"/>
            <a:ext cx="16016288" cy="5214937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06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円/楕円 14"/>
          <p:cNvSpPr/>
          <p:nvPr userDrawn="1"/>
        </p:nvSpPr>
        <p:spPr>
          <a:xfrm rot="10800000" flipV="1">
            <a:off x="6978016" y="5808549"/>
            <a:ext cx="177778" cy="294594"/>
          </a:xfrm>
          <a:custGeom>
            <a:avLst/>
            <a:gdLst/>
            <a:ahLst/>
            <a:cxnLst/>
            <a:rect l="l" t="t" r="r" b="b"/>
            <a:pathLst>
              <a:path w="177778" h="294594">
                <a:moveTo>
                  <a:pt x="30481" y="0"/>
                </a:moveTo>
                <a:cubicBezTo>
                  <a:pt x="111831" y="0"/>
                  <a:pt x="177778" y="65947"/>
                  <a:pt x="177778" y="147297"/>
                </a:cubicBezTo>
                <a:cubicBezTo>
                  <a:pt x="177778" y="228647"/>
                  <a:pt x="111831" y="294594"/>
                  <a:pt x="30481" y="294594"/>
                </a:cubicBezTo>
                <a:lnTo>
                  <a:pt x="0" y="288440"/>
                </a:lnTo>
                <a:lnTo>
                  <a:pt x="0" y="6154"/>
                </a:lnTo>
                <a:cubicBezTo>
                  <a:pt x="9409" y="1134"/>
                  <a:pt x="19812" y="0"/>
                  <a:pt x="30481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14"/>
          <p:cNvSpPr/>
          <p:nvPr userDrawn="1"/>
        </p:nvSpPr>
        <p:spPr>
          <a:xfrm rot="10800000" flipV="1">
            <a:off x="8499955" y="4297738"/>
            <a:ext cx="177778" cy="294594"/>
          </a:xfrm>
          <a:custGeom>
            <a:avLst/>
            <a:gdLst/>
            <a:ahLst/>
            <a:cxnLst/>
            <a:rect l="l" t="t" r="r" b="b"/>
            <a:pathLst>
              <a:path w="177778" h="294594">
                <a:moveTo>
                  <a:pt x="30481" y="0"/>
                </a:moveTo>
                <a:cubicBezTo>
                  <a:pt x="111831" y="0"/>
                  <a:pt x="177778" y="65947"/>
                  <a:pt x="177778" y="147297"/>
                </a:cubicBezTo>
                <a:cubicBezTo>
                  <a:pt x="177778" y="228647"/>
                  <a:pt x="111831" y="294594"/>
                  <a:pt x="30481" y="294594"/>
                </a:cubicBezTo>
                <a:lnTo>
                  <a:pt x="0" y="288440"/>
                </a:lnTo>
                <a:lnTo>
                  <a:pt x="0" y="6154"/>
                </a:lnTo>
                <a:cubicBezTo>
                  <a:pt x="9409" y="1134"/>
                  <a:pt x="19812" y="0"/>
                  <a:pt x="30481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14"/>
          <p:cNvSpPr/>
          <p:nvPr userDrawn="1"/>
        </p:nvSpPr>
        <p:spPr>
          <a:xfrm rot="10800000" flipV="1">
            <a:off x="5430773" y="7365307"/>
            <a:ext cx="177778" cy="294594"/>
          </a:xfrm>
          <a:custGeom>
            <a:avLst/>
            <a:gdLst/>
            <a:ahLst/>
            <a:cxnLst/>
            <a:rect l="l" t="t" r="r" b="b"/>
            <a:pathLst>
              <a:path w="177778" h="294594">
                <a:moveTo>
                  <a:pt x="30481" y="0"/>
                </a:moveTo>
                <a:cubicBezTo>
                  <a:pt x="111831" y="0"/>
                  <a:pt x="177778" y="65947"/>
                  <a:pt x="177778" y="147297"/>
                </a:cubicBezTo>
                <a:cubicBezTo>
                  <a:pt x="177778" y="228647"/>
                  <a:pt x="111831" y="294594"/>
                  <a:pt x="30481" y="294594"/>
                </a:cubicBezTo>
                <a:lnTo>
                  <a:pt x="0" y="288440"/>
                </a:lnTo>
                <a:lnTo>
                  <a:pt x="0" y="6154"/>
                </a:lnTo>
                <a:cubicBezTo>
                  <a:pt x="9409" y="1134"/>
                  <a:pt x="19812" y="0"/>
                  <a:pt x="30481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43542" y="7953829"/>
            <a:ext cx="6290425" cy="899886"/>
          </a:xfrm>
          <a:custGeom>
            <a:avLst/>
            <a:gdLst/>
            <a:ahLst/>
            <a:cxnLst/>
            <a:rect l="l" t="t" r="r" b="b"/>
            <a:pathLst>
              <a:path w="6290425" h="899886">
                <a:moveTo>
                  <a:pt x="0" y="0"/>
                </a:moveTo>
                <a:lnTo>
                  <a:pt x="6290425" y="0"/>
                </a:lnTo>
                <a:lnTo>
                  <a:pt x="5390539" y="899886"/>
                </a:lnTo>
                <a:lnTo>
                  <a:pt x="0" y="899886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541032" y="2594203"/>
            <a:ext cx="8793686" cy="899886"/>
          </a:xfrm>
          <a:custGeom>
            <a:avLst/>
            <a:gdLst/>
            <a:ahLst/>
            <a:cxnLst/>
            <a:rect l="l" t="t" r="r" b="b"/>
            <a:pathLst>
              <a:path w="8793686" h="899886">
                <a:moveTo>
                  <a:pt x="899886" y="0"/>
                </a:moveTo>
                <a:lnTo>
                  <a:pt x="8793686" y="0"/>
                </a:lnTo>
                <a:lnTo>
                  <a:pt x="8793686" y="899886"/>
                </a:lnTo>
                <a:lnTo>
                  <a:pt x="0" y="899886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18900000">
            <a:off x="3027792" y="5277643"/>
            <a:ext cx="9782963" cy="899886"/>
          </a:xfrm>
          <a:custGeom>
            <a:avLst/>
            <a:gdLst/>
            <a:ahLst/>
            <a:cxnLst/>
            <a:rect l="l" t="t" r="r" b="b"/>
            <a:pathLst>
              <a:path w="9782963" h="899886">
                <a:moveTo>
                  <a:pt x="8883077" y="0"/>
                </a:moveTo>
                <a:lnTo>
                  <a:pt x="9782963" y="899886"/>
                </a:lnTo>
                <a:lnTo>
                  <a:pt x="899886" y="899886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 userDrawn="1"/>
        </p:nvCxnSpPr>
        <p:spPr>
          <a:xfrm flipV="1">
            <a:off x="4397829" y="2634116"/>
            <a:ext cx="6183085" cy="618694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 flipV="1">
            <a:off x="5261428" y="2634116"/>
            <a:ext cx="6183085" cy="618694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89581" y="6691624"/>
            <a:ext cx="483150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235401" y="5170835"/>
            <a:ext cx="483150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672114" y="3650045"/>
            <a:ext cx="483150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42441" y="3751413"/>
            <a:ext cx="6394130" cy="159946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8938994" y="5281432"/>
            <a:ext cx="6394130" cy="159946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376002" y="6811450"/>
            <a:ext cx="6394130" cy="159946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63" name="グループ化 62"/>
          <p:cNvGrpSpPr/>
          <p:nvPr userDrawn="1"/>
        </p:nvGrpSpPr>
        <p:grpSpPr>
          <a:xfrm>
            <a:off x="5370801" y="6628678"/>
            <a:ext cx="2002458" cy="899889"/>
            <a:chOff x="5370801" y="6628678"/>
            <a:chExt cx="2002458" cy="899889"/>
          </a:xfrm>
        </p:grpSpPr>
        <p:sp>
          <p:nvSpPr>
            <p:cNvPr id="25" name="二等辺三角形 10"/>
            <p:cNvSpPr/>
            <p:nvPr userDrawn="1"/>
          </p:nvSpPr>
          <p:spPr>
            <a:xfrm rot="16200000" flipH="1" flipV="1">
              <a:off x="5922086" y="6077394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1120454"/>
                  </a:moveTo>
                  <a:lnTo>
                    <a:pt x="0" y="481724"/>
                  </a:lnTo>
                  <a:lnTo>
                    <a:pt x="0" y="480724"/>
                  </a:lnTo>
                  <a:lnTo>
                    <a:pt x="934" y="480724"/>
                  </a:lnTo>
                  <a:lnTo>
                    <a:pt x="449944" y="0"/>
                  </a:lnTo>
                  <a:lnTo>
                    <a:pt x="898954" y="480724"/>
                  </a:lnTo>
                  <a:lnTo>
                    <a:pt x="899888" y="480724"/>
                  </a:lnTo>
                  <a:lnTo>
                    <a:pt x="899888" y="481724"/>
                  </a:lnTo>
                  <a:lnTo>
                    <a:pt x="899888" y="2002458"/>
                  </a:lnTo>
                  <a:lnTo>
                    <a:pt x="882004" y="2002458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7" name="直線コネクタ 26"/>
            <p:cNvCxnSpPr/>
            <p:nvPr/>
          </p:nvCxnSpPr>
          <p:spPr>
            <a:xfrm flipV="1">
              <a:off x="6264489" y="6737774"/>
              <a:ext cx="574064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rot="10800000" flipH="1" flipV="1">
              <a:off x="5459287" y="7401349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rot="10800000" flipH="1" flipV="1">
              <a:off x="6838554" y="6737774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10800000" flipH="1">
              <a:off x="6838554" y="7077500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/>
            <p:cNvSpPr/>
            <p:nvPr userDrawn="1"/>
          </p:nvSpPr>
          <p:spPr>
            <a:xfrm rot="10800000" flipV="1">
              <a:off x="5370801" y="6628678"/>
              <a:ext cx="1056079" cy="881768"/>
            </a:xfrm>
            <a:custGeom>
              <a:avLst/>
              <a:gdLst/>
              <a:ahLst/>
              <a:cxnLst/>
              <a:rect l="l" t="t" r="r" b="b"/>
              <a:pathLst>
                <a:path w="1056079" h="881768">
                  <a:moveTo>
                    <a:pt x="198868" y="0"/>
                  </a:moveTo>
                  <a:lnTo>
                    <a:pt x="0" y="0"/>
                  </a:lnTo>
                  <a:lnTo>
                    <a:pt x="0" y="881768"/>
                  </a:lnTo>
                  <a:lnTo>
                    <a:pt x="1056079" y="881768"/>
                  </a:lnTo>
                  <a:lnTo>
                    <a:pt x="1056079" y="857211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31000"/>
                  </a:schemeClr>
                </a:gs>
                <a:gs pos="100000">
                  <a:schemeClr val="bg2">
                    <a:alpha val="6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テキスト ボックス 56"/>
            <p:cNvSpPr txBox="1"/>
            <p:nvPr userDrawn="1"/>
          </p:nvSpPr>
          <p:spPr>
            <a:xfrm>
              <a:off x="6198043" y="6791688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+mj-lt"/>
                </a:rPr>
                <a:t>01</a:t>
              </a:r>
              <a:endParaRPr kumimoji="1" lang="ja-JP" altLang="en-US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endParaRPr>
            </a:p>
          </p:txBody>
        </p:sp>
      </p:grpSp>
      <p:grpSp>
        <p:nvGrpSpPr>
          <p:cNvPr id="62" name="グループ化 61"/>
          <p:cNvGrpSpPr/>
          <p:nvPr userDrawn="1"/>
        </p:nvGrpSpPr>
        <p:grpSpPr>
          <a:xfrm>
            <a:off x="6918044" y="5071920"/>
            <a:ext cx="2002458" cy="899889"/>
            <a:chOff x="6918044" y="5071920"/>
            <a:chExt cx="2002458" cy="899889"/>
          </a:xfrm>
        </p:grpSpPr>
        <p:sp>
          <p:nvSpPr>
            <p:cNvPr id="38" name="二等辺三角形 10"/>
            <p:cNvSpPr/>
            <p:nvPr userDrawn="1"/>
          </p:nvSpPr>
          <p:spPr>
            <a:xfrm rot="16200000" flipH="1" flipV="1">
              <a:off x="7469329" y="4520636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1120454"/>
                  </a:moveTo>
                  <a:lnTo>
                    <a:pt x="0" y="481724"/>
                  </a:lnTo>
                  <a:lnTo>
                    <a:pt x="0" y="480724"/>
                  </a:lnTo>
                  <a:lnTo>
                    <a:pt x="934" y="480724"/>
                  </a:lnTo>
                  <a:lnTo>
                    <a:pt x="449944" y="0"/>
                  </a:lnTo>
                  <a:lnTo>
                    <a:pt x="898954" y="480724"/>
                  </a:lnTo>
                  <a:lnTo>
                    <a:pt x="899888" y="480724"/>
                  </a:lnTo>
                  <a:lnTo>
                    <a:pt x="899888" y="481724"/>
                  </a:lnTo>
                  <a:lnTo>
                    <a:pt x="899888" y="2002458"/>
                  </a:lnTo>
                  <a:lnTo>
                    <a:pt x="882004" y="2002458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/>
            <p:cNvCxnSpPr/>
            <p:nvPr userDrawn="1"/>
          </p:nvCxnSpPr>
          <p:spPr>
            <a:xfrm flipV="1">
              <a:off x="7811732" y="5181016"/>
              <a:ext cx="574064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 userDrawn="1"/>
          </p:nvCxnSpPr>
          <p:spPr>
            <a:xfrm rot="10800000" flipH="1" flipV="1">
              <a:off x="7006530" y="5844591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 userDrawn="1"/>
          </p:nvCxnSpPr>
          <p:spPr>
            <a:xfrm rot="10800000" flipH="1" flipV="1">
              <a:off x="8385797" y="5181016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 userDrawn="1"/>
          </p:nvCxnSpPr>
          <p:spPr>
            <a:xfrm rot="10800000" flipH="1">
              <a:off x="8385797" y="5520742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30"/>
            <p:cNvSpPr/>
            <p:nvPr userDrawn="1"/>
          </p:nvSpPr>
          <p:spPr>
            <a:xfrm rot="10800000" flipV="1">
              <a:off x="6918044" y="5071920"/>
              <a:ext cx="1056079" cy="881768"/>
            </a:xfrm>
            <a:custGeom>
              <a:avLst/>
              <a:gdLst/>
              <a:ahLst/>
              <a:cxnLst/>
              <a:rect l="l" t="t" r="r" b="b"/>
              <a:pathLst>
                <a:path w="1056079" h="881768">
                  <a:moveTo>
                    <a:pt x="198868" y="0"/>
                  </a:moveTo>
                  <a:lnTo>
                    <a:pt x="0" y="0"/>
                  </a:lnTo>
                  <a:lnTo>
                    <a:pt x="0" y="881768"/>
                  </a:lnTo>
                  <a:lnTo>
                    <a:pt x="1056079" y="881768"/>
                  </a:lnTo>
                  <a:lnTo>
                    <a:pt x="1056079" y="857211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31000"/>
                  </a:schemeClr>
                </a:gs>
                <a:gs pos="100000">
                  <a:schemeClr val="bg2">
                    <a:alpha val="6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/>
            <p:cNvSpPr txBox="1"/>
            <p:nvPr userDrawn="1"/>
          </p:nvSpPr>
          <p:spPr>
            <a:xfrm>
              <a:off x="7745286" y="5216776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+mj-lt"/>
                </a:rPr>
                <a:t>02</a:t>
              </a:r>
              <a:endParaRPr kumimoji="1" lang="ja-JP" altLang="en-US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endParaRPr>
            </a:p>
          </p:txBody>
        </p:sp>
      </p:grpSp>
      <p:grpSp>
        <p:nvGrpSpPr>
          <p:cNvPr id="61" name="グループ化 60"/>
          <p:cNvGrpSpPr/>
          <p:nvPr userDrawn="1"/>
        </p:nvGrpSpPr>
        <p:grpSpPr>
          <a:xfrm>
            <a:off x="8439983" y="3561109"/>
            <a:ext cx="2002458" cy="899889"/>
            <a:chOff x="8439983" y="3561109"/>
            <a:chExt cx="2002458" cy="899889"/>
          </a:xfrm>
        </p:grpSpPr>
        <p:sp>
          <p:nvSpPr>
            <p:cNvPr id="45" name="二等辺三角形 10"/>
            <p:cNvSpPr/>
            <p:nvPr userDrawn="1"/>
          </p:nvSpPr>
          <p:spPr>
            <a:xfrm rot="16200000" flipH="1" flipV="1">
              <a:off x="8991268" y="300982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1120454"/>
                  </a:moveTo>
                  <a:lnTo>
                    <a:pt x="0" y="481724"/>
                  </a:lnTo>
                  <a:lnTo>
                    <a:pt x="0" y="480724"/>
                  </a:lnTo>
                  <a:lnTo>
                    <a:pt x="934" y="480724"/>
                  </a:lnTo>
                  <a:lnTo>
                    <a:pt x="449944" y="0"/>
                  </a:lnTo>
                  <a:lnTo>
                    <a:pt x="898954" y="480724"/>
                  </a:lnTo>
                  <a:lnTo>
                    <a:pt x="899888" y="480724"/>
                  </a:lnTo>
                  <a:lnTo>
                    <a:pt x="899888" y="481724"/>
                  </a:lnTo>
                  <a:lnTo>
                    <a:pt x="899888" y="2002458"/>
                  </a:lnTo>
                  <a:lnTo>
                    <a:pt x="882004" y="2002458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" name="直線コネクタ 45"/>
            <p:cNvCxnSpPr/>
            <p:nvPr userDrawn="1"/>
          </p:nvCxnSpPr>
          <p:spPr>
            <a:xfrm flipV="1">
              <a:off x="9333671" y="3670205"/>
              <a:ext cx="574064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 userDrawn="1"/>
          </p:nvCxnSpPr>
          <p:spPr>
            <a:xfrm rot="10800000" flipH="1" flipV="1">
              <a:off x="8528469" y="433378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 userDrawn="1"/>
          </p:nvCxnSpPr>
          <p:spPr>
            <a:xfrm rot="10800000" flipH="1" flipV="1">
              <a:off x="9907736" y="367020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 userDrawn="1"/>
          </p:nvCxnSpPr>
          <p:spPr>
            <a:xfrm rot="10800000" flipH="1">
              <a:off x="9907736" y="400993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30"/>
            <p:cNvSpPr/>
            <p:nvPr userDrawn="1"/>
          </p:nvSpPr>
          <p:spPr>
            <a:xfrm rot="10800000" flipV="1">
              <a:off x="8439983" y="3561109"/>
              <a:ext cx="1056079" cy="881768"/>
            </a:xfrm>
            <a:custGeom>
              <a:avLst/>
              <a:gdLst/>
              <a:ahLst/>
              <a:cxnLst/>
              <a:rect l="l" t="t" r="r" b="b"/>
              <a:pathLst>
                <a:path w="1056079" h="881768">
                  <a:moveTo>
                    <a:pt x="198868" y="0"/>
                  </a:moveTo>
                  <a:lnTo>
                    <a:pt x="0" y="0"/>
                  </a:lnTo>
                  <a:lnTo>
                    <a:pt x="0" y="881768"/>
                  </a:lnTo>
                  <a:lnTo>
                    <a:pt x="1056079" y="881768"/>
                  </a:lnTo>
                  <a:lnTo>
                    <a:pt x="1056079" y="857211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31000"/>
                  </a:schemeClr>
                </a:gs>
                <a:gs pos="100000">
                  <a:schemeClr val="bg2">
                    <a:alpha val="6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/>
            <p:cNvSpPr txBox="1"/>
            <p:nvPr userDrawn="1"/>
          </p:nvSpPr>
          <p:spPr>
            <a:xfrm>
              <a:off x="9286795" y="3705966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+mj-lt"/>
                </a:rPr>
                <a:t>03</a:t>
              </a:r>
              <a:endParaRPr kumimoji="1" lang="ja-JP" altLang="en-US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887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 animBg="1"/>
      <p:bldP spid="26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9" grpId="0" animBg="1"/>
      <p:bldP spid="8" grpId="0" animBg="1"/>
      <p:bldP spid="5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A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6988268" y="647706"/>
            <a:ext cx="75957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33798" y="2478202"/>
            <a:ext cx="3953026" cy="5244961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733798" y="2631166"/>
            <a:ext cx="395302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 userDrawn="1"/>
        </p:nvCxnSpPr>
        <p:spPr>
          <a:xfrm>
            <a:off x="902318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733798" y="7539786"/>
            <a:ext cx="395302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4516894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図プレースホルダー 24"/>
          <p:cNvSpPr>
            <a:spLocks noGrp="1"/>
          </p:cNvSpPr>
          <p:nvPr>
            <p:ph type="pic" sz="quarter" idx="14" hasCustomPrompt="1"/>
          </p:nvPr>
        </p:nvSpPr>
        <p:spPr>
          <a:xfrm>
            <a:off x="1000311" y="2742682"/>
            <a:ext cx="3420000" cy="4716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5" hasCustomPrompt="1"/>
          </p:nvPr>
        </p:nvSpPr>
        <p:spPr>
          <a:xfrm>
            <a:off x="1334190" y="6560547"/>
            <a:ext cx="3470400" cy="1004400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897844" y="6791803"/>
            <a:ext cx="274677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正方形/長方形 41"/>
          <p:cNvSpPr/>
          <p:nvPr userDrawn="1"/>
        </p:nvSpPr>
        <p:spPr>
          <a:xfrm>
            <a:off x="5013302" y="2478202"/>
            <a:ext cx="3953026" cy="5244961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43" name="直線コネクタ 42"/>
          <p:cNvCxnSpPr/>
          <p:nvPr userDrawn="1"/>
        </p:nvCxnSpPr>
        <p:spPr>
          <a:xfrm>
            <a:off x="5013302" y="2625136"/>
            <a:ext cx="3847990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5181822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 userDrawn="1"/>
        </p:nvCxnSpPr>
        <p:spPr>
          <a:xfrm>
            <a:off x="5013302" y="7530634"/>
            <a:ext cx="3847990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 flipV="1">
            <a:off x="8796398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図プレースホルダー 24"/>
          <p:cNvSpPr>
            <a:spLocks noGrp="1"/>
          </p:cNvSpPr>
          <p:nvPr>
            <p:ph type="pic" sz="quarter" idx="23" hasCustomPrompt="1"/>
          </p:nvPr>
        </p:nvSpPr>
        <p:spPr>
          <a:xfrm>
            <a:off x="5279815" y="2742682"/>
            <a:ext cx="3420000" cy="4716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8" name="テキスト プレースホルダー 20"/>
          <p:cNvSpPr>
            <a:spLocks noGrp="1"/>
          </p:cNvSpPr>
          <p:nvPr>
            <p:ph type="body" sz="quarter" idx="24" hasCustomPrompt="1"/>
          </p:nvPr>
        </p:nvSpPr>
        <p:spPr>
          <a:xfrm>
            <a:off x="5613694" y="6560547"/>
            <a:ext cx="3470400" cy="1004400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177348" y="6791803"/>
            <a:ext cx="274677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9306834" y="2478202"/>
            <a:ext cx="3953026" cy="5244961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53" name="直線コネクタ 52"/>
          <p:cNvCxnSpPr/>
          <p:nvPr userDrawn="1"/>
        </p:nvCxnSpPr>
        <p:spPr>
          <a:xfrm>
            <a:off x="9306834" y="2631166"/>
            <a:ext cx="395302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 userDrawn="1"/>
        </p:nvCxnSpPr>
        <p:spPr>
          <a:xfrm>
            <a:off x="9475354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 userDrawn="1"/>
        </p:nvCxnSpPr>
        <p:spPr>
          <a:xfrm>
            <a:off x="9306834" y="7522596"/>
            <a:ext cx="395302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 userDrawn="1"/>
        </p:nvCxnSpPr>
        <p:spPr>
          <a:xfrm flipV="1">
            <a:off x="13089930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図プレースホルダー 24"/>
          <p:cNvSpPr>
            <a:spLocks noGrp="1"/>
          </p:cNvSpPr>
          <p:nvPr>
            <p:ph type="pic" sz="quarter" idx="26" hasCustomPrompt="1"/>
          </p:nvPr>
        </p:nvSpPr>
        <p:spPr>
          <a:xfrm>
            <a:off x="9573347" y="2742682"/>
            <a:ext cx="3420000" cy="4716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8" name="テキスト プレースホルダー 20"/>
          <p:cNvSpPr>
            <a:spLocks noGrp="1"/>
          </p:cNvSpPr>
          <p:nvPr>
            <p:ph type="body" sz="quarter" idx="27" hasCustomPrompt="1"/>
          </p:nvPr>
        </p:nvSpPr>
        <p:spPr>
          <a:xfrm>
            <a:off x="9907226" y="6560547"/>
            <a:ext cx="3470400" cy="1004400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0470880" y="6791803"/>
            <a:ext cx="274677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0" name="正方形/長方形 59"/>
          <p:cNvSpPr/>
          <p:nvPr userDrawn="1"/>
        </p:nvSpPr>
        <p:spPr>
          <a:xfrm>
            <a:off x="13586338" y="2478202"/>
            <a:ext cx="3953026" cy="5244961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61" name="直線コネクタ 60"/>
          <p:cNvCxnSpPr/>
          <p:nvPr userDrawn="1"/>
        </p:nvCxnSpPr>
        <p:spPr>
          <a:xfrm>
            <a:off x="13586338" y="2625136"/>
            <a:ext cx="3847990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 userDrawn="1"/>
        </p:nvCxnSpPr>
        <p:spPr>
          <a:xfrm>
            <a:off x="13754858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 userDrawn="1"/>
        </p:nvCxnSpPr>
        <p:spPr>
          <a:xfrm>
            <a:off x="13586338" y="7530634"/>
            <a:ext cx="3847990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 flipV="1">
            <a:off x="17369434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図プレースホルダー 24"/>
          <p:cNvSpPr>
            <a:spLocks noGrp="1"/>
          </p:cNvSpPr>
          <p:nvPr>
            <p:ph type="pic" sz="quarter" idx="29" hasCustomPrompt="1"/>
          </p:nvPr>
        </p:nvSpPr>
        <p:spPr>
          <a:xfrm>
            <a:off x="13852851" y="2742682"/>
            <a:ext cx="3420000" cy="4716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6" name="テキスト プレースホルダー 20"/>
          <p:cNvSpPr>
            <a:spLocks noGrp="1"/>
          </p:cNvSpPr>
          <p:nvPr>
            <p:ph type="body" sz="quarter" idx="30" hasCustomPrompt="1"/>
          </p:nvPr>
        </p:nvSpPr>
        <p:spPr>
          <a:xfrm>
            <a:off x="14186730" y="6560547"/>
            <a:ext cx="3470400" cy="1004400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7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4750384" y="6791803"/>
            <a:ext cx="274677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589849" y="7919145"/>
            <a:ext cx="15083341" cy="1133095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44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3" grpId="0"/>
      <p:bldP spid="21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7" grpId="0"/>
      <p:bldP spid="48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7" grpId="0"/>
      <p:bldP spid="58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/>
      <p:bldP spid="65" grpId="0"/>
      <p:bldP spid="66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43542" y="2299979"/>
            <a:ext cx="10154942" cy="3614057"/>
          </a:xfrm>
          <a:custGeom>
            <a:avLst/>
            <a:gdLst/>
            <a:ahLst/>
            <a:cxnLst/>
            <a:rect l="l" t="t" r="r" b="b"/>
            <a:pathLst>
              <a:path w="10154942" h="3614057">
                <a:moveTo>
                  <a:pt x="0" y="0"/>
                </a:moveTo>
                <a:lnTo>
                  <a:pt x="8068365" y="0"/>
                </a:lnTo>
                <a:lnTo>
                  <a:pt x="10154942" y="3614057"/>
                </a:lnTo>
                <a:lnTo>
                  <a:pt x="0" y="361405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5"/>
          <p:cNvSpPr/>
          <p:nvPr userDrawn="1"/>
        </p:nvSpPr>
        <p:spPr>
          <a:xfrm rot="10800000">
            <a:off x="8179775" y="2757179"/>
            <a:ext cx="10154942" cy="3614057"/>
          </a:xfrm>
          <a:custGeom>
            <a:avLst/>
            <a:gdLst/>
            <a:ahLst/>
            <a:cxnLst/>
            <a:rect l="l" t="t" r="r" b="b"/>
            <a:pathLst>
              <a:path w="10154942" h="3614057">
                <a:moveTo>
                  <a:pt x="0" y="0"/>
                </a:moveTo>
                <a:lnTo>
                  <a:pt x="8068365" y="0"/>
                </a:lnTo>
                <a:lnTo>
                  <a:pt x="10154942" y="3614057"/>
                </a:lnTo>
                <a:lnTo>
                  <a:pt x="0" y="361405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3000000">
            <a:off x="6113747" y="3878408"/>
            <a:ext cx="6081921" cy="914400"/>
          </a:xfrm>
          <a:custGeom>
            <a:avLst/>
            <a:gdLst/>
            <a:ahLst/>
            <a:cxnLst/>
            <a:rect l="l" t="t" r="r" b="b"/>
            <a:pathLst>
              <a:path w="6081921" h="914400">
                <a:moveTo>
                  <a:pt x="0" y="914400"/>
                </a:moveTo>
                <a:lnTo>
                  <a:pt x="767273" y="0"/>
                </a:lnTo>
                <a:lnTo>
                  <a:pt x="6081921" y="0"/>
                </a:lnTo>
                <a:lnTo>
                  <a:pt x="5314648" y="91440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9"/>
          <p:cNvSpPr/>
          <p:nvPr userDrawn="1"/>
        </p:nvSpPr>
        <p:spPr>
          <a:xfrm rot="3000000">
            <a:off x="6113747" y="3878410"/>
            <a:ext cx="6081921" cy="914400"/>
          </a:xfrm>
          <a:custGeom>
            <a:avLst/>
            <a:gdLst/>
            <a:ahLst/>
            <a:cxnLst/>
            <a:rect l="l" t="t" r="r" b="b"/>
            <a:pathLst>
              <a:path w="6081921" h="914400">
                <a:moveTo>
                  <a:pt x="0" y="914400"/>
                </a:moveTo>
                <a:lnTo>
                  <a:pt x="767273" y="0"/>
                </a:lnTo>
                <a:lnTo>
                  <a:pt x="6081921" y="0"/>
                </a:lnTo>
                <a:lnTo>
                  <a:pt x="5314648" y="914400"/>
                </a:lnTo>
                <a:close/>
              </a:path>
            </a:pathLst>
          </a:custGeom>
          <a:gradFill>
            <a:gsLst>
              <a:gs pos="0">
                <a:schemeClr val="bg2">
                  <a:alpha val="0"/>
                </a:schemeClr>
              </a:gs>
              <a:gs pos="83350">
                <a:srgbClr val="FFFFFF">
                  <a:alpha val="58000"/>
                </a:srgbClr>
              </a:gs>
              <a:gs pos="50000">
                <a:schemeClr val="bg2">
                  <a:alpha val="28000"/>
                </a:schemeClr>
              </a:gs>
              <a:gs pos="100000">
                <a:schemeClr val="bg2">
                  <a:alpha val="22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7141030" y="2405436"/>
            <a:ext cx="3207656" cy="38603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 flipV="1">
            <a:off x="7903029" y="2343521"/>
            <a:ext cx="3207656" cy="38603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28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88664"/>
            <a:ext cx="9741478" cy="3236686"/>
          </a:xfrm>
          <a:custGeom>
            <a:avLst/>
            <a:gdLst/>
            <a:ahLst/>
            <a:cxnLst/>
            <a:rect l="l" t="t" r="r" b="b"/>
            <a:pathLst>
              <a:path w="9741478" h="3236686">
                <a:moveTo>
                  <a:pt x="0" y="0"/>
                </a:moveTo>
                <a:lnTo>
                  <a:pt x="7025576" y="0"/>
                </a:lnTo>
                <a:lnTo>
                  <a:pt x="9741478" y="3236686"/>
                </a:lnTo>
                <a:lnTo>
                  <a:pt x="0" y="323668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5" name="図プレースホルダー 34"/>
          <p:cNvSpPr>
            <a:spLocks noGrp="1"/>
          </p:cNvSpPr>
          <p:nvPr>
            <p:ph type="pic" sz="quarter" idx="15" hasCustomPrompt="1"/>
          </p:nvPr>
        </p:nvSpPr>
        <p:spPr>
          <a:xfrm>
            <a:off x="8566741" y="2956979"/>
            <a:ext cx="9724435" cy="3217859"/>
          </a:xfrm>
          <a:custGeom>
            <a:avLst/>
            <a:gdLst/>
            <a:ahLst/>
            <a:cxnLst/>
            <a:rect l="l" t="t" r="r" b="b"/>
            <a:pathLst>
              <a:path w="9724435" h="3217859">
                <a:moveTo>
                  <a:pt x="0" y="0"/>
                </a:moveTo>
                <a:lnTo>
                  <a:pt x="9724435" y="0"/>
                </a:lnTo>
                <a:lnTo>
                  <a:pt x="9724435" y="3217859"/>
                </a:lnTo>
                <a:lnTo>
                  <a:pt x="2700104" y="3217859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      add an image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949615" y="6762116"/>
            <a:ext cx="1240326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184392" y="7453352"/>
            <a:ext cx="13933714" cy="15600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43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9" grpId="0" animBg="1"/>
      <p:bldP spid="10" grpId="0" animBg="1"/>
      <p:bldP spid="13" grpId="0" animBg="1"/>
      <p:bldP spid="29" grpId="0"/>
      <p:bldP spid="35" grpId="0"/>
      <p:bldP spid="5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12" hasCustomPrompt="1"/>
          </p:nvPr>
        </p:nvSpPr>
        <p:spPr>
          <a:xfrm>
            <a:off x="860144" y="2784997"/>
            <a:ext cx="5940000" cy="59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14" hasCustomPrompt="1"/>
          </p:nvPr>
        </p:nvSpPr>
        <p:spPr>
          <a:xfrm>
            <a:off x="6870484" y="2813133"/>
            <a:ext cx="2916000" cy="29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15" hasCustomPrompt="1"/>
          </p:nvPr>
        </p:nvSpPr>
        <p:spPr>
          <a:xfrm>
            <a:off x="14337245" y="5808997"/>
            <a:ext cx="2916000" cy="29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6872750" y="5808997"/>
            <a:ext cx="7380087" cy="2916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9883985" y="2827201"/>
            <a:ext cx="7380087" cy="291600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0057328" y="2978709"/>
            <a:ext cx="7033400" cy="2612985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7046093" y="5960505"/>
            <a:ext cx="7033400" cy="2612985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274619" y="3404383"/>
            <a:ext cx="6598819" cy="75966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0274619" y="4009296"/>
            <a:ext cx="6598818" cy="14349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3384" y="6398458"/>
            <a:ext cx="6598819" cy="75966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263384" y="7003371"/>
            <a:ext cx="6598818" cy="14349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763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/>
      <p:bldP spid="32" grpId="0"/>
      <p:bldP spid="8" grpId="0" animBg="1"/>
      <p:bldP spid="33" grpId="0" animBg="1"/>
      <p:bldP spid="34" grpId="0" animBg="1"/>
      <p:bldP spid="36" grpId="0" animBg="1"/>
      <p:bldP spid="37" grpId="0" build="p">
        <p:tmplLst>
          <p:tmpl lvl="1">
            <p:tnLst>
              <p:par>
                <p:cTn presetID="23" presetClass="entr" presetSubtype="3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3" presetClass="entr" presetSubtype="3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アーチ 5"/>
          <p:cNvSpPr/>
          <p:nvPr userDrawn="1"/>
        </p:nvSpPr>
        <p:spPr>
          <a:xfrm rot="5280000">
            <a:off x="8940082" y="2911175"/>
            <a:ext cx="3245916" cy="2909961"/>
          </a:xfrm>
          <a:custGeom>
            <a:avLst/>
            <a:gdLst/>
            <a:ahLst/>
            <a:cxnLst/>
            <a:rect l="l" t="t" r="r" b="b"/>
            <a:pathLst>
              <a:path w="3490546" h="3129272">
                <a:moveTo>
                  <a:pt x="0" y="3129269"/>
                </a:moveTo>
                <a:cubicBezTo>
                  <a:pt x="1" y="2295507"/>
                  <a:pt x="332732" y="1496219"/>
                  <a:pt x="924368" y="908746"/>
                </a:cubicBezTo>
                <a:cubicBezTo>
                  <a:pt x="1513783" y="323480"/>
                  <a:pt x="2311602" y="-3344"/>
                  <a:pt x="3141967" y="250"/>
                </a:cubicBezTo>
                <a:lnTo>
                  <a:pt x="3141967" y="0"/>
                </a:lnTo>
                <a:lnTo>
                  <a:pt x="3142212" y="245"/>
                </a:lnTo>
                <a:cubicBezTo>
                  <a:pt x="3145264" y="43"/>
                  <a:pt x="3148316" y="60"/>
                  <a:pt x="3151367" y="82"/>
                </a:cubicBezTo>
                <a:lnTo>
                  <a:pt x="3151302" y="9335"/>
                </a:lnTo>
                <a:lnTo>
                  <a:pt x="3490546" y="348579"/>
                </a:lnTo>
                <a:lnTo>
                  <a:pt x="3146476" y="692649"/>
                </a:lnTo>
                <a:cubicBezTo>
                  <a:pt x="3146469" y="693625"/>
                  <a:pt x="3146462" y="694600"/>
                  <a:pt x="3146455" y="695576"/>
                </a:cubicBezTo>
                <a:lnTo>
                  <a:pt x="3143420" y="695705"/>
                </a:lnTo>
                <a:lnTo>
                  <a:pt x="3141967" y="697158"/>
                </a:lnTo>
                <a:lnTo>
                  <a:pt x="3141967" y="695767"/>
                </a:lnTo>
                <a:cubicBezTo>
                  <a:pt x="2495145" y="692172"/>
                  <a:pt x="1873508" y="946432"/>
                  <a:pt x="1414429" y="1402280"/>
                </a:cubicBezTo>
                <a:cubicBezTo>
                  <a:pt x="954661" y="1858813"/>
                  <a:pt x="695929" y="2479817"/>
                  <a:pt x="695589" y="3127701"/>
                </a:cubicBezTo>
                <a:lnTo>
                  <a:pt x="348579" y="2780690"/>
                </a:lnTo>
                <a:close/>
                <a:moveTo>
                  <a:pt x="0" y="3129272"/>
                </a:moveTo>
                <a:lnTo>
                  <a:pt x="0" y="3129269"/>
                </a:lnTo>
                <a:lnTo>
                  <a:pt x="695511" y="3129269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アーチ 5"/>
          <p:cNvSpPr/>
          <p:nvPr userDrawn="1"/>
        </p:nvSpPr>
        <p:spPr>
          <a:xfrm rot="10680000">
            <a:off x="8868006" y="5660358"/>
            <a:ext cx="3245916" cy="2909961"/>
          </a:xfrm>
          <a:custGeom>
            <a:avLst/>
            <a:gdLst/>
            <a:ahLst/>
            <a:cxnLst/>
            <a:rect l="l" t="t" r="r" b="b"/>
            <a:pathLst>
              <a:path w="3490546" h="3129272">
                <a:moveTo>
                  <a:pt x="0" y="3129269"/>
                </a:moveTo>
                <a:cubicBezTo>
                  <a:pt x="1" y="2295507"/>
                  <a:pt x="332732" y="1496219"/>
                  <a:pt x="924368" y="908746"/>
                </a:cubicBezTo>
                <a:cubicBezTo>
                  <a:pt x="1513783" y="323480"/>
                  <a:pt x="2311602" y="-3344"/>
                  <a:pt x="3141967" y="250"/>
                </a:cubicBezTo>
                <a:lnTo>
                  <a:pt x="3141967" y="0"/>
                </a:lnTo>
                <a:lnTo>
                  <a:pt x="3142212" y="245"/>
                </a:lnTo>
                <a:cubicBezTo>
                  <a:pt x="3145264" y="43"/>
                  <a:pt x="3148316" y="60"/>
                  <a:pt x="3151367" y="82"/>
                </a:cubicBezTo>
                <a:lnTo>
                  <a:pt x="3151302" y="9335"/>
                </a:lnTo>
                <a:lnTo>
                  <a:pt x="3490546" y="348579"/>
                </a:lnTo>
                <a:lnTo>
                  <a:pt x="3146476" y="692649"/>
                </a:lnTo>
                <a:cubicBezTo>
                  <a:pt x="3146469" y="693625"/>
                  <a:pt x="3146462" y="694600"/>
                  <a:pt x="3146455" y="695576"/>
                </a:cubicBezTo>
                <a:lnTo>
                  <a:pt x="3143420" y="695705"/>
                </a:lnTo>
                <a:lnTo>
                  <a:pt x="3141967" y="697158"/>
                </a:lnTo>
                <a:lnTo>
                  <a:pt x="3141967" y="695767"/>
                </a:lnTo>
                <a:cubicBezTo>
                  <a:pt x="2495145" y="692172"/>
                  <a:pt x="1873508" y="946432"/>
                  <a:pt x="1414429" y="1402280"/>
                </a:cubicBezTo>
                <a:cubicBezTo>
                  <a:pt x="954661" y="1858813"/>
                  <a:pt x="695929" y="2479817"/>
                  <a:pt x="695589" y="3127701"/>
                </a:cubicBezTo>
                <a:lnTo>
                  <a:pt x="348579" y="2780690"/>
                </a:lnTo>
                <a:close/>
                <a:moveTo>
                  <a:pt x="0" y="3129272"/>
                </a:moveTo>
                <a:lnTo>
                  <a:pt x="0" y="3129269"/>
                </a:lnTo>
                <a:lnTo>
                  <a:pt x="695511" y="3129269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アーチ 5"/>
          <p:cNvSpPr/>
          <p:nvPr userDrawn="1"/>
        </p:nvSpPr>
        <p:spPr>
          <a:xfrm rot="21480000">
            <a:off x="6198086" y="2841858"/>
            <a:ext cx="3245916" cy="2909961"/>
          </a:xfrm>
          <a:custGeom>
            <a:avLst/>
            <a:gdLst/>
            <a:ahLst/>
            <a:cxnLst/>
            <a:rect l="l" t="t" r="r" b="b"/>
            <a:pathLst>
              <a:path w="3490546" h="3129272">
                <a:moveTo>
                  <a:pt x="0" y="3129269"/>
                </a:moveTo>
                <a:cubicBezTo>
                  <a:pt x="1" y="2295507"/>
                  <a:pt x="332732" y="1496219"/>
                  <a:pt x="924368" y="908746"/>
                </a:cubicBezTo>
                <a:cubicBezTo>
                  <a:pt x="1513783" y="323480"/>
                  <a:pt x="2311602" y="-3344"/>
                  <a:pt x="3141967" y="250"/>
                </a:cubicBezTo>
                <a:lnTo>
                  <a:pt x="3141967" y="0"/>
                </a:lnTo>
                <a:lnTo>
                  <a:pt x="3142212" y="245"/>
                </a:lnTo>
                <a:cubicBezTo>
                  <a:pt x="3145264" y="43"/>
                  <a:pt x="3148316" y="60"/>
                  <a:pt x="3151367" y="82"/>
                </a:cubicBezTo>
                <a:lnTo>
                  <a:pt x="3151302" y="9335"/>
                </a:lnTo>
                <a:lnTo>
                  <a:pt x="3490546" y="348579"/>
                </a:lnTo>
                <a:lnTo>
                  <a:pt x="3146476" y="692649"/>
                </a:lnTo>
                <a:cubicBezTo>
                  <a:pt x="3146469" y="693625"/>
                  <a:pt x="3146462" y="694600"/>
                  <a:pt x="3146455" y="695576"/>
                </a:cubicBezTo>
                <a:lnTo>
                  <a:pt x="3143420" y="695705"/>
                </a:lnTo>
                <a:lnTo>
                  <a:pt x="3141967" y="697158"/>
                </a:lnTo>
                <a:lnTo>
                  <a:pt x="3141967" y="695767"/>
                </a:lnTo>
                <a:cubicBezTo>
                  <a:pt x="2495145" y="692172"/>
                  <a:pt x="1873508" y="946432"/>
                  <a:pt x="1414429" y="1402280"/>
                </a:cubicBezTo>
                <a:cubicBezTo>
                  <a:pt x="954661" y="1858813"/>
                  <a:pt x="695929" y="2479817"/>
                  <a:pt x="695589" y="3127701"/>
                </a:cubicBezTo>
                <a:lnTo>
                  <a:pt x="348579" y="2780690"/>
                </a:lnTo>
                <a:close/>
                <a:moveTo>
                  <a:pt x="0" y="3129272"/>
                </a:moveTo>
                <a:lnTo>
                  <a:pt x="0" y="3129269"/>
                </a:lnTo>
                <a:lnTo>
                  <a:pt x="695511" y="3129269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アーチ 5"/>
          <p:cNvSpPr/>
          <p:nvPr userDrawn="1"/>
        </p:nvSpPr>
        <p:spPr>
          <a:xfrm rot="16080000">
            <a:off x="6125905" y="5588034"/>
            <a:ext cx="3245916" cy="2909961"/>
          </a:xfrm>
          <a:custGeom>
            <a:avLst/>
            <a:gdLst/>
            <a:ahLst/>
            <a:cxnLst/>
            <a:rect l="l" t="t" r="r" b="b"/>
            <a:pathLst>
              <a:path w="3490546" h="3129272">
                <a:moveTo>
                  <a:pt x="0" y="3129269"/>
                </a:moveTo>
                <a:cubicBezTo>
                  <a:pt x="1" y="2295507"/>
                  <a:pt x="332732" y="1496219"/>
                  <a:pt x="924368" y="908746"/>
                </a:cubicBezTo>
                <a:cubicBezTo>
                  <a:pt x="1513783" y="323480"/>
                  <a:pt x="2311602" y="-3344"/>
                  <a:pt x="3141967" y="250"/>
                </a:cubicBezTo>
                <a:lnTo>
                  <a:pt x="3141967" y="0"/>
                </a:lnTo>
                <a:lnTo>
                  <a:pt x="3142212" y="245"/>
                </a:lnTo>
                <a:cubicBezTo>
                  <a:pt x="3145264" y="43"/>
                  <a:pt x="3148316" y="60"/>
                  <a:pt x="3151367" y="82"/>
                </a:cubicBezTo>
                <a:lnTo>
                  <a:pt x="3151302" y="9335"/>
                </a:lnTo>
                <a:lnTo>
                  <a:pt x="3490546" y="348579"/>
                </a:lnTo>
                <a:lnTo>
                  <a:pt x="3146476" y="692649"/>
                </a:lnTo>
                <a:cubicBezTo>
                  <a:pt x="3146469" y="693625"/>
                  <a:pt x="3146462" y="694600"/>
                  <a:pt x="3146455" y="695576"/>
                </a:cubicBezTo>
                <a:lnTo>
                  <a:pt x="3143420" y="695705"/>
                </a:lnTo>
                <a:lnTo>
                  <a:pt x="3141967" y="697158"/>
                </a:lnTo>
                <a:lnTo>
                  <a:pt x="3141967" y="695767"/>
                </a:lnTo>
                <a:cubicBezTo>
                  <a:pt x="2495145" y="692172"/>
                  <a:pt x="1873508" y="946432"/>
                  <a:pt x="1414429" y="1402280"/>
                </a:cubicBezTo>
                <a:cubicBezTo>
                  <a:pt x="954661" y="1858813"/>
                  <a:pt x="695929" y="2479817"/>
                  <a:pt x="695589" y="3127701"/>
                </a:cubicBezTo>
                <a:lnTo>
                  <a:pt x="348579" y="2780690"/>
                </a:lnTo>
                <a:close/>
                <a:moveTo>
                  <a:pt x="0" y="3129272"/>
                </a:moveTo>
                <a:lnTo>
                  <a:pt x="0" y="3129269"/>
                </a:lnTo>
                <a:lnTo>
                  <a:pt x="695511" y="3129269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2163711" y="3103720"/>
            <a:ext cx="535056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2163711" y="3622064"/>
            <a:ext cx="5350565" cy="19509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2163711" y="6182200"/>
            <a:ext cx="535056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2163711" y="6700544"/>
            <a:ext cx="5350565" cy="19509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96037" y="3103720"/>
            <a:ext cx="535056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96037" y="3622064"/>
            <a:ext cx="5350565" cy="195092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96037" y="6182200"/>
            <a:ext cx="535056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96037" y="6700544"/>
            <a:ext cx="5350565" cy="195092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21"/>
          <p:cNvSpPr>
            <a:spLocks noGrp="1"/>
          </p:cNvSpPr>
          <p:nvPr>
            <p:ph type="body" sz="quarter" idx="24" hasCustomPrompt="1"/>
          </p:nvPr>
        </p:nvSpPr>
        <p:spPr>
          <a:xfrm>
            <a:off x="7315199" y="4506835"/>
            <a:ext cx="3671668" cy="2360494"/>
          </a:xfrm>
        </p:spPr>
        <p:txBody>
          <a:bodyPr anchor="ctr">
            <a:noAutofit/>
          </a:bodyPr>
          <a:lstStyle>
            <a:lvl1pPr marL="0" marR="0" indent="0" algn="ctr" defTabSz="1633027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>
                <a:solidFill>
                  <a:schemeClr val="tx2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 err="1"/>
              <a:t>WORd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515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5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5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15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9" grpId="0" animBg="1"/>
      <p:bldP spid="30" grpId="0" animBg="1"/>
      <p:bldP spid="31" grpId="0" animBg="1"/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涙形 6"/>
          <p:cNvSpPr/>
          <p:nvPr userDrawn="1"/>
        </p:nvSpPr>
        <p:spPr>
          <a:xfrm>
            <a:off x="6163238" y="5570804"/>
            <a:ext cx="2982351" cy="2982351"/>
          </a:xfrm>
          <a:prstGeom prst="teardrop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涙形 22"/>
          <p:cNvSpPr>
            <a:spLocks noChangeAspect="1"/>
          </p:cNvSpPr>
          <p:nvPr userDrawn="1"/>
        </p:nvSpPr>
        <p:spPr>
          <a:xfrm>
            <a:off x="6340413" y="5747979"/>
            <a:ext cx="2628000" cy="2628000"/>
          </a:xfrm>
          <a:prstGeom prst="teardrop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涙形 25"/>
          <p:cNvSpPr/>
          <p:nvPr userDrawn="1"/>
        </p:nvSpPr>
        <p:spPr>
          <a:xfrm rot="5400000">
            <a:off x="6163237" y="2588452"/>
            <a:ext cx="2982351" cy="2982351"/>
          </a:xfrm>
          <a:prstGeom prst="teardrop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涙形 26"/>
          <p:cNvSpPr>
            <a:spLocks noChangeAspect="1"/>
          </p:cNvSpPr>
          <p:nvPr userDrawn="1"/>
        </p:nvSpPr>
        <p:spPr>
          <a:xfrm rot="5400000">
            <a:off x="6340413" y="2765627"/>
            <a:ext cx="2628000" cy="2628000"/>
          </a:xfrm>
          <a:prstGeom prst="teardrop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涙形 40"/>
          <p:cNvSpPr/>
          <p:nvPr userDrawn="1"/>
        </p:nvSpPr>
        <p:spPr>
          <a:xfrm rot="16200000">
            <a:off x="9145589" y="5570804"/>
            <a:ext cx="2982351" cy="2982351"/>
          </a:xfrm>
          <a:prstGeom prst="teardrop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涙形 41"/>
          <p:cNvSpPr>
            <a:spLocks noChangeAspect="1"/>
          </p:cNvSpPr>
          <p:nvPr userDrawn="1"/>
        </p:nvSpPr>
        <p:spPr>
          <a:xfrm rot="16200000">
            <a:off x="9322764" y="5747980"/>
            <a:ext cx="2628000" cy="2628000"/>
          </a:xfrm>
          <a:prstGeom prst="teardrop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涙形 43"/>
          <p:cNvSpPr/>
          <p:nvPr userDrawn="1"/>
        </p:nvSpPr>
        <p:spPr>
          <a:xfrm rot="10800000">
            <a:off x="9145589" y="2589078"/>
            <a:ext cx="2982351" cy="2982351"/>
          </a:xfrm>
          <a:prstGeom prst="teardrop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涙形 44"/>
          <p:cNvSpPr>
            <a:spLocks noChangeAspect="1"/>
          </p:cNvSpPr>
          <p:nvPr userDrawn="1"/>
        </p:nvSpPr>
        <p:spPr>
          <a:xfrm rot="10800000">
            <a:off x="9322765" y="2766254"/>
            <a:ext cx="2628000" cy="2628000"/>
          </a:xfrm>
          <a:prstGeom prst="teardrop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336004" y="3373677"/>
            <a:ext cx="664953" cy="1524443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0290219" y="3399078"/>
            <a:ext cx="664953" cy="1524443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336004" y="6299757"/>
            <a:ext cx="664953" cy="1524443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/>
              <a:t>A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290219" y="6299757"/>
            <a:ext cx="664953" cy="1524443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/>
              <a:t>A</a:t>
            </a:r>
            <a:endParaRPr kumimoji="1" lang="ja-JP" altLang="en-US" dirty="0"/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96037" y="3103720"/>
            <a:ext cx="535056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96037" y="3622064"/>
            <a:ext cx="5350565" cy="197413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96037" y="6182200"/>
            <a:ext cx="535056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96037" y="6700544"/>
            <a:ext cx="5350565" cy="197413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2163711" y="3103720"/>
            <a:ext cx="535056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2163711" y="3622064"/>
            <a:ext cx="5350565" cy="19741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2163711" y="6182200"/>
            <a:ext cx="535056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2163711" y="6700544"/>
            <a:ext cx="5350565" cy="19741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01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2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3" grpId="0" animBg="1"/>
      <p:bldP spid="26" grpId="0" animBg="1"/>
      <p:bldP spid="27" grpId="0" animBg="1"/>
      <p:bldP spid="41" grpId="0" animBg="1"/>
      <p:bldP spid="42" grpId="0" animBg="1"/>
      <p:bldP spid="44" grpId="0" animBg="1"/>
      <p:bldP spid="45" grpId="0" animBg="1"/>
      <p:bldP spid="47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二等辺三角形 7"/>
          <p:cNvSpPr/>
          <p:nvPr userDrawn="1"/>
        </p:nvSpPr>
        <p:spPr>
          <a:xfrm rot="5400000">
            <a:off x="5739037" y="2784237"/>
            <a:ext cx="575609" cy="501001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/>
          <p:cNvSpPr/>
          <p:nvPr userDrawn="1"/>
        </p:nvSpPr>
        <p:spPr>
          <a:xfrm rot="5400000">
            <a:off x="5739037" y="4121984"/>
            <a:ext cx="575609" cy="501001"/>
          </a:xfrm>
          <a:prstGeom prst="triangl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17"/>
          <p:cNvSpPr/>
          <p:nvPr userDrawn="1"/>
        </p:nvSpPr>
        <p:spPr>
          <a:xfrm rot="5400000">
            <a:off x="5739037" y="5459731"/>
            <a:ext cx="575609" cy="501001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21"/>
          <p:cNvSpPr/>
          <p:nvPr userDrawn="1"/>
        </p:nvSpPr>
        <p:spPr>
          <a:xfrm rot="5400000">
            <a:off x="5739037" y="6797478"/>
            <a:ext cx="575609" cy="501001"/>
          </a:xfrm>
          <a:prstGeom prst="triangl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二等辺三角形 25"/>
          <p:cNvSpPr/>
          <p:nvPr userDrawn="1"/>
        </p:nvSpPr>
        <p:spPr>
          <a:xfrm rot="5400000">
            <a:off x="5739037" y="8135225"/>
            <a:ext cx="575609" cy="501001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648022" y="2710891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529511" y="2512965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648022" y="4048638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529511" y="3850712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648022" y="5386385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529511" y="5188459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648022" y="6724132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529511" y="6526206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648022" y="8061879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6529511" y="7863953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2343184"/>
            <a:ext cx="387425" cy="13831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3680931"/>
            <a:ext cx="387425" cy="138310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5018678"/>
            <a:ext cx="387425" cy="138310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6356425"/>
            <a:ext cx="387425" cy="138310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7694172"/>
            <a:ext cx="387425" cy="13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3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5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25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8" grpId="0" animBg="1"/>
      <p:bldP spid="22" grpId="0" animBg="1"/>
      <p:bldP spid="26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28" name="直線コネクタ 27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円/楕円 5"/>
          <p:cNvSpPr/>
          <p:nvPr userDrawn="1"/>
        </p:nvSpPr>
        <p:spPr>
          <a:xfrm>
            <a:off x="914558" y="2825104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1079046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296307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271727" y="3825913"/>
            <a:ext cx="6599483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270250" y="3187745"/>
            <a:ext cx="66034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9208756" y="2825104"/>
            <a:ext cx="1372976" cy="137297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373245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9590506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0564755" y="3825913"/>
            <a:ext cx="6599483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563278" y="3187745"/>
            <a:ext cx="66034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14558" y="4862822"/>
            <a:ext cx="1372976" cy="1372976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079046" y="5027310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296307" y="5244571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2271727" y="5863631"/>
            <a:ext cx="6599483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2270250" y="5225463"/>
            <a:ext cx="66034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9208756" y="4862822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9373245" y="5027310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9590506" y="5244571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0564755" y="5863631"/>
            <a:ext cx="6599483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0563278" y="5225463"/>
            <a:ext cx="66034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29" name="直線コネクタ 28"/>
          <p:cNvCxnSpPr/>
          <p:nvPr userDrawn="1"/>
        </p:nvCxnSpPr>
        <p:spPr>
          <a:xfrm>
            <a:off x="0" y="738922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250"/>
                            </p:stCondLst>
                            <p:childTnLst>
                              <p:par>
                                <p:cTn id="7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250"/>
                            </p:stCondLst>
                            <p:childTnLst>
                              <p:par>
                                <p:cTn id="8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75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="" xmlns:p15="http://schemas.microsoft.com/office/powerpoint/2012/main">
        <p15:guide id="1" orient="horz" pos="3240" userDrawn="1">
          <p15:clr>
            <a:srgbClr val="FBAE40"/>
          </p15:clr>
        </p15:guide>
        <p15:guide id="2" pos="576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>
            <a:off x="0" y="738922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山形 5"/>
          <p:cNvSpPr/>
          <p:nvPr userDrawn="1"/>
        </p:nvSpPr>
        <p:spPr>
          <a:xfrm>
            <a:off x="2070161" y="3297571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562274" y="3171312"/>
            <a:ext cx="13615572" cy="655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3" name="山形 12"/>
          <p:cNvSpPr/>
          <p:nvPr userDrawn="1"/>
        </p:nvSpPr>
        <p:spPr>
          <a:xfrm>
            <a:off x="2073176" y="4296800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565289" y="4170541"/>
            <a:ext cx="13615572" cy="655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5" name="山形 14"/>
          <p:cNvSpPr/>
          <p:nvPr userDrawn="1"/>
        </p:nvSpPr>
        <p:spPr>
          <a:xfrm>
            <a:off x="2070161" y="5296029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562274" y="5169770"/>
            <a:ext cx="13615572" cy="655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7" name="山形 16"/>
          <p:cNvSpPr/>
          <p:nvPr userDrawn="1"/>
        </p:nvSpPr>
        <p:spPr>
          <a:xfrm>
            <a:off x="2070161" y="6295257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562274" y="6168998"/>
            <a:ext cx="13615572" cy="655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0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>
            <a:off x="0" y="738922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山形 5"/>
          <p:cNvSpPr/>
          <p:nvPr userDrawn="1"/>
        </p:nvSpPr>
        <p:spPr>
          <a:xfrm>
            <a:off x="1824869" y="3297571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316982" y="3109189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3" name="山形 12"/>
          <p:cNvSpPr/>
          <p:nvPr userDrawn="1"/>
        </p:nvSpPr>
        <p:spPr>
          <a:xfrm>
            <a:off x="1827884" y="4296800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319997" y="4108418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5" name="山形 14"/>
          <p:cNvSpPr/>
          <p:nvPr userDrawn="1"/>
        </p:nvSpPr>
        <p:spPr>
          <a:xfrm>
            <a:off x="1824869" y="5296029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316982" y="5107647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7" name="山形 16"/>
          <p:cNvSpPr/>
          <p:nvPr userDrawn="1"/>
        </p:nvSpPr>
        <p:spPr>
          <a:xfrm>
            <a:off x="1824869" y="6295257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316982" y="6106875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山形 19"/>
          <p:cNvSpPr/>
          <p:nvPr userDrawn="1"/>
        </p:nvSpPr>
        <p:spPr>
          <a:xfrm>
            <a:off x="9284209" y="3297571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9776322" y="3109189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2" name="山形 21"/>
          <p:cNvSpPr/>
          <p:nvPr userDrawn="1"/>
        </p:nvSpPr>
        <p:spPr>
          <a:xfrm>
            <a:off x="9287224" y="4296800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9779337" y="4108418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4" name="山形 23"/>
          <p:cNvSpPr/>
          <p:nvPr userDrawn="1"/>
        </p:nvSpPr>
        <p:spPr>
          <a:xfrm>
            <a:off x="9284209" y="5296029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9776322" y="5107647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6" name="山形 25"/>
          <p:cNvSpPr/>
          <p:nvPr userDrawn="1"/>
        </p:nvSpPr>
        <p:spPr>
          <a:xfrm>
            <a:off x="9284209" y="6295257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9776322" y="6106875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94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二等辺三角形 10"/>
          <p:cNvSpPr/>
          <p:nvPr/>
        </p:nvSpPr>
        <p:spPr>
          <a:xfrm rot="5400000">
            <a:off x="4653045" y="-67652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 userDrawn="1"/>
        </p:nvGrpSpPr>
        <p:grpSpPr>
          <a:xfrm>
            <a:off x="1726747" y="3083390"/>
            <a:ext cx="6655890" cy="663576"/>
            <a:chOff x="1012371" y="3126253"/>
            <a:chExt cx="6655890" cy="663576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2561783"/>
            <a:ext cx="482540" cy="1722666"/>
          </a:xfrm>
          <a:prstGeom prst="rect">
            <a:avLst/>
          </a:prstGeom>
        </p:spPr>
      </p:pic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726747" y="3083390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726747" y="3915925"/>
            <a:ext cx="6309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二等辺三角形 10"/>
          <p:cNvSpPr/>
          <p:nvPr userDrawn="1"/>
        </p:nvSpPr>
        <p:spPr>
          <a:xfrm rot="5400000">
            <a:off x="12992855" y="-67647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0066557" y="3083395"/>
            <a:ext cx="6655890" cy="663576"/>
            <a:chOff x="1012371" y="3126253"/>
            <a:chExt cx="6655890" cy="663576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図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890" y="2561788"/>
            <a:ext cx="482540" cy="1722666"/>
          </a:xfrm>
          <a:prstGeom prst="rect">
            <a:avLst/>
          </a:prstGeom>
        </p:spPr>
      </p:pic>
      <p:sp>
        <p:nvSpPr>
          <p:cNvPr id="4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066557" y="3083395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0066557" y="3915930"/>
            <a:ext cx="6309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81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 userDrawn="1"/>
        </p:nvSpPr>
        <p:spPr>
          <a:xfrm>
            <a:off x="12012459" y="4418306"/>
            <a:ext cx="6336000" cy="35072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37578" y="8555276"/>
            <a:ext cx="6488482" cy="350728"/>
          </a:xfrm>
          <a:custGeom>
            <a:avLst/>
            <a:gdLst/>
            <a:ahLst/>
            <a:cxnLst/>
            <a:rect l="l" t="t" r="r" b="b"/>
            <a:pathLst>
              <a:path w="6488482" h="350728">
                <a:moveTo>
                  <a:pt x="0" y="0"/>
                </a:moveTo>
                <a:lnTo>
                  <a:pt x="6219698" y="0"/>
                </a:lnTo>
                <a:lnTo>
                  <a:pt x="6488482" y="268784"/>
                </a:lnTo>
                <a:lnTo>
                  <a:pt x="6488482" y="350728"/>
                </a:lnTo>
                <a:lnTo>
                  <a:pt x="0" y="350728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6125227" y="6492483"/>
            <a:ext cx="6237961" cy="350728"/>
          </a:xfrm>
          <a:custGeom>
            <a:avLst/>
            <a:gdLst/>
            <a:ahLst/>
            <a:cxnLst/>
            <a:rect l="l" t="t" r="r" b="b"/>
            <a:pathLst>
              <a:path w="6237961" h="350728">
                <a:moveTo>
                  <a:pt x="0" y="0"/>
                </a:moveTo>
                <a:lnTo>
                  <a:pt x="5981621" y="0"/>
                </a:lnTo>
                <a:lnTo>
                  <a:pt x="6237961" y="256340"/>
                </a:lnTo>
                <a:lnTo>
                  <a:pt x="6237961" y="350728"/>
                </a:lnTo>
                <a:lnTo>
                  <a:pt x="0" y="350728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5400000">
            <a:off x="5022378" y="7518263"/>
            <a:ext cx="2506323" cy="350728"/>
          </a:xfrm>
          <a:custGeom>
            <a:avLst/>
            <a:gdLst/>
            <a:ahLst/>
            <a:cxnLst/>
            <a:rect l="l" t="t" r="r" b="b"/>
            <a:pathLst>
              <a:path w="2506323" h="350728">
                <a:moveTo>
                  <a:pt x="0" y="350728"/>
                </a:moveTo>
                <a:lnTo>
                  <a:pt x="350728" y="0"/>
                </a:lnTo>
                <a:lnTo>
                  <a:pt x="2506323" y="0"/>
                </a:lnTo>
                <a:lnTo>
                  <a:pt x="2155595" y="350728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8"/>
          <p:cNvSpPr/>
          <p:nvPr userDrawn="1"/>
        </p:nvSpPr>
        <p:spPr>
          <a:xfrm rot="5400000">
            <a:off x="10934662" y="5439737"/>
            <a:ext cx="2506323" cy="350728"/>
          </a:xfrm>
          <a:custGeom>
            <a:avLst/>
            <a:gdLst/>
            <a:ahLst/>
            <a:cxnLst/>
            <a:rect l="l" t="t" r="r" b="b"/>
            <a:pathLst>
              <a:path w="2506323" h="350728">
                <a:moveTo>
                  <a:pt x="0" y="350728"/>
                </a:moveTo>
                <a:lnTo>
                  <a:pt x="350728" y="0"/>
                </a:lnTo>
                <a:lnTo>
                  <a:pt x="2506323" y="0"/>
                </a:lnTo>
                <a:lnTo>
                  <a:pt x="2155595" y="350728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59840" y="6317208"/>
            <a:ext cx="968752" cy="1699807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653436" y="6417416"/>
            <a:ext cx="422127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653436" y="6961160"/>
            <a:ext cx="4221271" cy="13674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423693" y="4298172"/>
            <a:ext cx="968752" cy="1699807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317289" y="4398380"/>
            <a:ext cx="422127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7317289" y="4942124"/>
            <a:ext cx="4221271" cy="13674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2314013" y="2230603"/>
            <a:ext cx="968752" cy="1699807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3207609" y="2330811"/>
            <a:ext cx="422127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207609" y="2874555"/>
            <a:ext cx="4221271" cy="13674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直角三角形 24"/>
          <p:cNvSpPr/>
          <p:nvPr userDrawn="1"/>
        </p:nvSpPr>
        <p:spPr>
          <a:xfrm rot="5400000">
            <a:off x="6659409" y="7065109"/>
            <a:ext cx="729472" cy="729472"/>
          </a:xfrm>
          <a:prstGeom prst="rtTriangl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直角三角形 25"/>
          <p:cNvSpPr/>
          <p:nvPr userDrawn="1"/>
        </p:nvSpPr>
        <p:spPr>
          <a:xfrm rot="5400000">
            <a:off x="12579738" y="5005969"/>
            <a:ext cx="729472" cy="729472"/>
          </a:xfrm>
          <a:prstGeom prst="rtTriangl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8" grpId="0" animBg="1"/>
      <p:bldP spid="9" grpId="0" animBg="1"/>
      <p:bldP spid="12" grpId="0" animBg="1"/>
      <p:bldP spid="1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二等辺三角形 5"/>
          <p:cNvSpPr/>
          <p:nvPr userDrawn="1"/>
        </p:nvSpPr>
        <p:spPr>
          <a:xfrm rot="10800000">
            <a:off x="2689082" y="4338269"/>
            <a:ext cx="729399" cy="628792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>
            <a:off x="-29028" y="5363859"/>
            <a:ext cx="18291175" cy="130629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2689082" y="5053070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6701233" y="5053070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0713384" y="5053070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4725535" y="5053070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129590" y="3379039"/>
            <a:ext cx="3889829" cy="13208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318276" y="3556839"/>
            <a:ext cx="3512457" cy="9652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258959" y="3701684"/>
            <a:ext cx="3644348" cy="647693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二等辺三角形 14"/>
          <p:cNvSpPr/>
          <p:nvPr userDrawn="1"/>
        </p:nvSpPr>
        <p:spPr>
          <a:xfrm rot="10800000">
            <a:off x="6702283" y="4338269"/>
            <a:ext cx="729399" cy="628792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 userDrawn="1"/>
        </p:nvSpPr>
        <p:spPr>
          <a:xfrm>
            <a:off x="5142791" y="3379039"/>
            <a:ext cx="3889829" cy="13208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31477" y="3556839"/>
            <a:ext cx="3512457" cy="9652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272160" y="3701684"/>
            <a:ext cx="3644348" cy="647693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二等辺三角形 18"/>
          <p:cNvSpPr/>
          <p:nvPr userDrawn="1"/>
        </p:nvSpPr>
        <p:spPr>
          <a:xfrm rot="10800000">
            <a:off x="10719594" y="4329962"/>
            <a:ext cx="729399" cy="628792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160102" y="3370732"/>
            <a:ext cx="3889829" cy="13208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348788" y="3548532"/>
            <a:ext cx="3512457" cy="9652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9289471" y="3693377"/>
            <a:ext cx="3644348" cy="647693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二等辺三角形 22"/>
          <p:cNvSpPr/>
          <p:nvPr userDrawn="1"/>
        </p:nvSpPr>
        <p:spPr>
          <a:xfrm rot="10800000">
            <a:off x="14725535" y="4340844"/>
            <a:ext cx="729399" cy="628792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166043" y="3381614"/>
            <a:ext cx="3889829" cy="13208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3354729" y="3559414"/>
            <a:ext cx="3512457" cy="9652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3295412" y="3704259"/>
            <a:ext cx="3644348" cy="647693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07368" y="5737311"/>
            <a:ext cx="3876747" cy="7338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Bebas Neue Regular" panose="00000500000000000000" pitchFamily="2" charset="0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125658" y="5737311"/>
            <a:ext cx="3876747" cy="7338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Bebas Neue Regular" panose="00000500000000000000" pitchFamily="2" charset="0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9142466" y="5737311"/>
            <a:ext cx="3876747" cy="7338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Bebas Neue Regular" panose="00000500000000000000" pitchFamily="2" charset="0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3155937" y="5737311"/>
            <a:ext cx="3876747" cy="7338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Bebas Neue Regular" panose="00000500000000000000" pitchFamily="2" charset="0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3155937" y="6454712"/>
            <a:ext cx="3868593" cy="1732676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125658" y="6454712"/>
            <a:ext cx="3868593" cy="1732676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142466" y="6454712"/>
            <a:ext cx="3868593" cy="1732676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107368" y="6454712"/>
            <a:ext cx="3868593" cy="1732676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25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 animBg="1"/>
      <p:bldP spid="17" grpId="0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円/楕円 30"/>
          <p:cNvSpPr/>
          <p:nvPr userDrawn="1"/>
        </p:nvSpPr>
        <p:spPr>
          <a:xfrm>
            <a:off x="8474869" y="5696222"/>
            <a:ext cx="1341437" cy="3684611"/>
          </a:xfrm>
          <a:custGeom>
            <a:avLst/>
            <a:gdLst/>
            <a:ahLst/>
            <a:cxnLst/>
            <a:rect l="l" t="t" r="r" b="b"/>
            <a:pathLst>
              <a:path w="1104899" h="3034897">
                <a:moveTo>
                  <a:pt x="183061" y="452441"/>
                </a:moveTo>
                <a:lnTo>
                  <a:pt x="202039" y="456272"/>
                </a:lnTo>
                <a:cubicBezTo>
                  <a:pt x="206033" y="453928"/>
                  <a:pt x="210452" y="453407"/>
                  <a:pt x="214967" y="453259"/>
                </a:cubicBezTo>
                <a:cubicBezTo>
                  <a:pt x="238093" y="484350"/>
                  <a:pt x="275364" y="503415"/>
                  <a:pt x="317087" y="503415"/>
                </a:cubicBezTo>
                <a:cubicBezTo>
                  <a:pt x="359170" y="503415"/>
                  <a:pt x="396722" y="484021"/>
                  <a:pt x="419760" y="452441"/>
                </a:cubicBezTo>
                <a:lnTo>
                  <a:pt x="446511" y="452441"/>
                </a:lnTo>
                <a:cubicBezTo>
                  <a:pt x="469549" y="484021"/>
                  <a:pt x="507100" y="503415"/>
                  <a:pt x="549182" y="503415"/>
                </a:cubicBezTo>
                <a:cubicBezTo>
                  <a:pt x="591264" y="503415"/>
                  <a:pt x="628817" y="484021"/>
                  <a:pt x="651855" y="452441"/>
                </a:cubicBezTo>
                <a:lnTo>
                  <a:pt x="685142" y="452441"/>
                </a:lnTo>
                <a:cubicBezTo>
                  <a:pt x="708180" y="484021"/>
                  <a:pt x="745733" y="503416"/>
                  <a:pt x="787815" y="503416"/>
                </a:cubicBezTo>
                <a:lnTo>
                  <a:pt x="837422" y="492397"/>
                </a:lnTo>
                <a:lnTo>
                  <a:pt x="848931" y="487050"/>
                </a:lnTo>
                <a:cubicBezTo>
                  <a:pt x="864198" y="480284"/>
                  <a:pt x="877135" y="469629"/>
                  <a:pt x="887585" y="456745"/>
                </a:cubicBezTo>
                <a:lnTo>
                  <a:pt x="889654" y="457620"/>
                </a:lnTo>
                <a:cubicBezTo>
                  <a:pt x="897429" y="453526"/>
                  <a:pt x="906239" y="452441"/>
                  <a:pt x="915302" y="452441"/>
                </a:cubicBezTo>
                <a:cubicBezTo>
                  <a:pt x="976685" y="452441"/>
                  <a:pt x="1026445" y="502202"/>
                  <a:pt x="1026445" y="563585"/>
                </a:cubicBezTo>
                <a:cubicBezTo>
                  <a:pt x="1026445" y="609396"/>
                  <a:pt x="998729" y="648734"/>
                  <a:pt x="959102" y="665631"/>
                </a:cubicBezTo>
                <a:cubicBezTo>
                  <a:pt x="841569" y="804451"/>
                  <a:pt x="762079" y="1001460"/>
                  <a:pt x="743903" y="1223908"/>
                </a:cubicBezTo>
                <a:lnTo>
                  <a:pt x="840117" y="1223908"/>
                </a:lnTo>
                <a:cubicBezTo>
                  <a:pt x="885252" y="1223908"/>
                  <a:pt x="921841" y="1260497"/>
                  <a:pt x="921841" y="1305632"/>
                </a:cubicBezTo>
                <a:lnTo>
                  <a:pt x="921840" y="1305632"/>
                </a:lnTo>
                <a:cubicBezTo>
                  <a:pt x="921840" y="1350767"/>
                  <a:pt x="885251" y="1387356"/>
                  <a:pt x="840116" y="1387356"/>
                </a:cubicBezTo>
                <a:lnTo>
                  <a:pt x="733571" y="1387356"/>
                </a:lnTo>
                <a:lnTo>
                  <a:pt x="732242" y="1435725"/>
                </a:lnTo>
                <a:cubicBezTo>
                  <a:pt x="732242" y="1834241"/>
                  <a:pt x="840619" y="2186259"/>
                  <a:pt x="1006562" y="2397455"/>
                </a:cubicBezTo>
                <a:lnTo>
                  <a:pt x="1005198" y="2397455"/>
                </a:lnTo>
                <a:cubicBezTo>
                  <a:pt x="1027765" y="2397455"/>
                  <a:pt x="1046060" y="2415750"/>
                  <a:pt x="1046060" y="2438317"/>
                </a:cubicBezTo>
                <a:lnTo>
                  <a:pt x="1046059" y="2438317"/>
                </a:lnTo>
                <a:cubicBezTo>
                  <a:pt x="1046059" y="2450137"/>
                  <a:pt x="1041040" y="2460785"/>
                  <a:pt x="1032621" y="2467820"/>
                </a:cubicBezTo>
                <a:cubicBezTo>
                  <a:pt x="1079361" y="2530209"/>
                  <a:pt x="1104899" y="2603760"/>
                  <a:pt x="1104899" y="2682076"/>
                </a:cubicBezTo>
                <a:cubicBezTo>
                  <a:pt x="1104899" y="2769275"/>
                  <a:pt x="1073240" y="2850566"/>
                  <a:pt x="1015880" y="2916671"/>
                </a:cubicBezTo>
                <a:cubicBezTo>
                  <a:pt x="1041463" y="2932650"/>
                  <a:pt x="1057500" y="2961309"/>
                  <a:pt x="1057500" y="2993714"/>
                </a:cubicBezTo>
                <a:lnTo>
                  <a:pt x="1057500" y="3034897"/>
                </a:lnTo>
                <a:lnTo>
                  <a:pt x="881231" y="3034897"/>
                </a:lnTo>
                <a:lnTo>
                  <a:pt x="223669" y="3034897"/>
                </a:lnTo>
                <a:lnTo>
                  <a:pt x="47401" y="3034897"/>
                </a:lnTo>
                <a:lnTo>
                  <a:pt x="47401" y="2993714"/>
                </a:lnTo>
                <a:cubicBezTo>
                  <a:pt x="47401" y="2961309"/>
                  <a:pt x="63437" y="2932651"/>
                  <a:pt x="89020" y="2916671"/>
                </a:cubicBezTo>
                <a:cubicBezTo>
                  <a:pt x="31659" y="2850567"/>
                  <a:pt x="0" y="2769275"/>
                  <a:pt x="0" y="2682076"/>
                </a:cubicBezTo>
                <a:cubicBezTo>
                  <a:pt x="0" y="2605483"/>
                  <a:pt x="24427" y="2533448"/>
                  <a:pt x="69407" y="2472045"/>
                </a:cubicBezTo>
                <a:cubicBezTo>
                  <a:pt x="54818" y="2467950"/>
                  <a:pt x="45766" y="2454190"/>
                  <a:pt x="45766" y="2438317"/>
                </a:cubicBezTo>
                <a:cubicBezTo>
                  <a:pt x="45766" y="2415750"/>
                  <a:pt x="64061" y="2397455"/>
                  <a:pt x="86628" y="2397455"/>
                </a:cubicBezTo>
                <a:lnTo>
                  <a:pt x="92234" y="2397455"/>
                </a:lnTo>
                <a:cubicBezTo>
                  <a:pt x="258177" y="2186259"/>
                  <a:pt x="366555" y="1834241"/>
                  <a:pt x="366555" y="1435725"/>
                </a:cubicBezTo>
                <a:lnTo>
                  <a:pt x="365225" y="1387355"/>
                </a:lnTo>
                <a:lnTo>
                  <a:pt x="258248" y="1387355"/>
                </a:lnTo>
                <a:cubicBezTo>
                  <a:pt x="213113" y="1387355"/>
                  <a:pt x="176524" y="1350767"/>
                  <a:pt x="176524" y="1305632"/>
                </a:cubicBezTo>
                <a:cubicBezTo>
                  <a:pt x="176524" y="1260497"/>
                  <a:pt x="213113" y="1223908"/>
                  <a:pt x="258248" y="1223908"/>
                </a:cubicBezTo>
                <a:lnTo>
                  <a:pt x="349409" y="1223908"/>
                </a:lnTo>
                <a:cubicBezTo>
                  <a:pt x="332627" y="1001981"/>
                  <a:pt x="254734" y="804966"/>
                  <a:pt x="138681" y="665240"/>
                </a:cubicBezTo>
                <a:cubicBezTo>
                  <a:pt x="99339" y="648314"/>
                  <a:pt x="71918" y="609152"/>
                  <a:pt x="71918" y="563585"/>
                </a:cubicBezTo>
                <a:cubicBezTo>
                  <a:pt x="71918" y="502202"/>
                  <a:pt x="121678" y="452441"/>
                  <a:pt x="183061" y="452441"/>
                </a:cubicBezTo>
                <a:close/>
                <a:moveTo>
                  <a:pt x="545913" y="0"/>
                </a:moveTo>
                <a:cubicBezTo>
                  <a:pt x="656041" y="0"/>
                  <a:pt x="745318" y="89277"/>
                  <a:pt x="745318" y="199405"/>
                </a:cubicBezTo>
                <a:cubicBezTo>
                  <a:pt x="745318" y="309533"/>
                  <a:pt x="656041" y="398810"/>
                  <a:pt x="545913" y="398810"/>
                </a:cubicBezTo>
                <a:cubicBezTo>
                  <a:pt x="435785" y="398810"/>
                  <a:pt x="346508" y="309533"/>
                  <a:pt x="346508" y="199405"/>
                </a:cubicBezTo>
                <a:cubicBezTo>
                  <a:pt x="346508" y="89277"/>
                  <a:pt x="435785" y="0"/>
                  <a:pt x="545913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 userDrawn="1"/>
        </p:nvSpPr>
        <p:spPr>
          <a:xfrm>
            <a:off x="8449817" y="3884864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>
            <a:off x="8614305" y="404935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8831566" y="426661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0" name="円/楕円 59"/>
          <p:cNvSpPr/>
          <p:nvPr userDrawn="1"/>
        </p:nvSpPr>
        <p:spPr>
          <a:xfrm>
            <a:off x="10437246" y="5081149"/>
            <a:ext cx="1372976" cy="137297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 userDrawn="1"/>
        </p:nvSpPr>
        <p:spPr>
          <a:xfrm>
            <a:off x="10601734" y="5245637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図プレースホルダー 7"/>
          <p:cNvSpPr>
            <a:spLocks noGrp="1"/>
          </p:cNvSpPr>
          <p:nvPr>
            <p:ph type="pic" sz="quarter" idx="14" hasCustomPrompt="1"/>
          </p:nvPr>
        </p:nvSpPr>
        <p:spPr>
          <a:xfrm>
            <a:off x="10818995" y="5462898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5382079" y="7013963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5546567" y="7178451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5763827" y="7424287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6" name="円/楕円 65"/>
          <p:cNvSpPr/>
          <p:nvPr userDrawn="1"/>
        </p:nvSpPr>
        <p:spPr>
          <a:xfrm>
            <a:off x="6373306" y="5081149"/>
            <a:ext cx="1372976" cy="137297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/>
          <p:cNvSpPr/>
          <p:nvPr userDrawn="1"/>
        </p:nvSpPr>
        <p:spPr>
          <a:xfrm>
            <a:off x="6537794" y="5245637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755055" y="5462898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9" name="円/楕円 68"/>
          <p:cNvSpPr/>
          <p:nvPr userDrawn="1"/>
        </p:nvSpPr>
        <p:spPr>
          <a:xfrm>
            <a:off x="11451953" y="7009470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 userDrawn="1"/>
        </p:nvSpPr>
        <p:spPr>
          <a:xfrm>
            <a:off x="11616441" y="717395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1833702" y="739121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59657" y="2584089"/>
            <a:ext cx="5350565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459657" y="3102433"/>
            <a:ext cx="5350565" cy="66790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1971655" y="4856166"/>
            <a:ext cx="469603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971655" y="5374510"/>
            <a:ext cx="4696037" cy="113098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8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2940610" y="6837585"/>
            <a:ext cx="469603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9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2940610" y="7355929"/>
            <a:ext cx="4696037" cy="113098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497790" y="4865044"/>
            <a:ext cx="469603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497790" y="5383388"/>
            <a:ext cx="4696037" cy="1130982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2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39697" y="6846463"/>
            <a:ext cx="469603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3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39697" y="7364807"/>
            <a:ext cx="4696037" cy="1130982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28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/>
      <p:bldP spid="63" grpId="0" animBg="1"/>
      <p:bldP spid="64" grpId="0" animBg="1"/>
      <p:bldP spid="65" grpId="0"/>
      <p:bldP spid="66" grpId="0" animBg="1"/>
      <p:bldP spid="67" grpId="0" animBg="1"/>
      <p:bldP spid="68" grpId="0"/>
      <p:bldP spid="69" grpId="0" animBg="1"/>
      <p:bldP spid="70" grpId="0" animBg="1"/>
      <p:bldP spid="71" grpId="0"/>
      <p:bldP spid="7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tion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 userDrawn="1"/>
        </p:nvCxnSpPr>
        <p:spPr>
          <a:xfrm>
            <a:off x="4908479" y="3576641"/>
            <a:ext cx="4234351" cy="14345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 userDrawn="1"/>
        </p:nvCxnSpPr>
        <p:spPr>
          <a:xfrm flipV="1">
            <a:off x="2048941" y="5019632"/>
            <a:ext cx="7093888" cy="24665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 userDrawn="1"/>
        </p:nvCxnSpPr>
        <p:spPr>
          <a:xfrm flipV="1">
            <a:off x="5000255" y="5011197"/>
            <a:ext cx="4142574" cy="176403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 userDrawn="1"/>
        </p:nvCxnSpPr>
        <p:spPr>
          <a:xfrm flipH="1">
            <a:off x="9142829" y="3387699"/>
            <a:ext cx="3608874" cy="163193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 flipH="1">
            <a:off x="9142831" y="4803909"/>
            <a:ext cx="4536557" cy="17305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 userDrawn="1"/>
        </p:nvCxnSpPr>
        <p:spPr>
          <a:xfrm flipH="1" flipV="1">
            <a:off x="9142829" y="5019632"/>
            <a:ext cx="3990621" cy="145085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12065214" y="2724820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2229702" y="288930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2446963" y="310656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2992900" y="4097796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3157388" y="4262284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14" hasCustomPrompt="1"/>
          </p:nvPr>
        </p:nvSpPr>
        <p:spPr>
          <a:xfrm>
            <a:off x="13374649" y="4479545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446962" y="5783999"/>
            <a:ext cx="1372976" cy="1372976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 userDrawn="1"/>
        </p:nvSpPr>
        <p:spPr>
          <a:xfrm>
            <a:off x="12611450" y="5948487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12828711" y="6165748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6618669" y="2495471"/>
            <a:ext cx="5048322" cy="5048322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>
            <a:spLocks noChangeAspect="1"/>
          </p:cNvSpPr>
          <p:nvPr userDrawn="1"/>
        </p:nvSpPr>
        <p:spPr>
          <a:xfrm>
            <a:off x="6802830" y="2679632"/>
            <a:ext cx="4680000" cy="4680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8582877" y="3444605"/>
            <a:ext cx="1137895" cy="1137895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3372844" y="2035942"/>
            <a:ext cx="3081399" cy="3081399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>
            <a:off x="3542397" y="2205495"/>
            <a:ext cx="2742293" cy="2742293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511800" y="2762920"/>
            <a:ext cx="793356" cy="793356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円/楕円 47"/>
          <p:cNvSpPr/>
          <p:nvPr userDrawn="1"/>
        </p:nvSpPr>
        <p:spPr>
          <a:xfrm>
            <a:off x="876382" y="4073313"/>
            <a:ext cx="2345119" cy="2345119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1053999" y="4250930"/>
            <a:ext cx="1989885" cy="198988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744201" y="463639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円/楕円 50"/>
          <p:cNvSpPr/>
          <p:nvPr userDrawn="1"/>
        </p:nvSpPr>
        <p:spPr>
          <a:xfrm>
            <a:off x="3637625" y="5306284"/>
            <a:ext cx="2725260" cy="2725260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>
            <a:spLocks noChangeAspect="1"/>
          </p:cNvSpPr>
          <p:nvPr userDrawn="1"/>
        </p:nvSpPr>
        <p:spPr>
          <a:xfrm>
            <a:off x="3812255" y="5480914"/>
            <a:ext cx="2376000" cy="2376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11107" y="5996725"/>
            <a:ext cx="762750" cy="762750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3444561" y="3076520"/>
            <a:ext cx="3861715" cy="647693"/>
          </a:xfrm>
        </p:spPr>
        <p:txBody>
          <a:bodyPr anchor="ctr">
            <a:noAutofit/>
          </a:bodyPr>
          <a:lstStyle>
            <a:lvl1pPr algn="l">
              <a:defRPr sz="3200" i="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3815147" y="6171266"/>
            <a:ext cx="3861715" cy="647693"/>
          </a:xfrm>
        </p:spPr>
        <p:txBody>
          <a:bodyPr anchor="ctr">
            <a:noAutofit/>
          </a:bodyPr>
          <a:lstStyle>
            <a:lvl1pPr algn="l">
              <a:defRPr sz="3200" i="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4359121" y="4465712"/>
            <a:ext cx="3317742" cy="647693"/>
          </a:xfrm>
        </p:spPr>
        <p:txBody>
          <a:bodyPr anchor="ctr">
            <a:noAutofit/>
          </a:bodyPr>
          <a:lstStyle>
            <a:lvl1pPr algn="l">
              <a:defRPr sz="3200" i="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8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113747" y="4724475"/>
            <a:ext cx="406659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3900052" y="6740861"/>
            <a:ext cx="2191265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0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138408" y="5195072"/>
            <a:ext cx="177360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1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3614673" y="3532862"/>
            <a:ext cx="2636370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2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7168185" y="5296937"/>
            <a:ext cx="3913681" cy="132354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3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137443" y="8031543"/>
            <a:ext cx="16016288" cy="1126969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014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7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75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25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50"/>
                            </p:stCondLst>
                            <p:childTnLst>
                              <p:par>
                                <p:cTn id="8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3" grpId="0" animBg="1"/>
      <p:bldP spid="34" grpId="0" animBg="1"/>
      <p:bldP spid="36" grpId="0"/>
      <p:bldP spid="37" grpId="0" animBg="1"/>
      <p:bldP spid="38" grpId="0" animBg="1"/>
      <p:bldP spid="39" grpId="0"/>
      <p:bldP spid="48" grpId="0" animBg="1"/>
      <p:bldP spid="49" grpId="0" animBg="1"/>
      <p:bldP spid="50" grpId="0"/>
      <p:bldP spid="51" grpId="0" animBg="1"/>
      <p:bldP spid="52" grpId="0" animBg="1"/>
      <p:bldP spid="53" grpId="0"/>
      <p:bldP spid="7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3" presetClass="entr" presetSubtype="3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円/楕円 5"/>
          <p:cNvSpPr/>
          <p:nvPr userDrawn="1"/>
        </p:nvSpPr>
        <p:spPr>
          <a:xfrm>
            <a:off x="7403930" y="3547081"/>
            <a:ext cx="3432516" cy="3685003"/>
          </a:xfrm>
          <a:custGeom>
            <a:avLst/>
            <a:gdLst/>
            <a:ahLst/>
            <a:cxnLst/>
            <a:rect l="l" t="t" r="r" b="b"/>
            <a:pathLst>
              <a:path w="3432516" h="3685003">
                <a:moveTo>
                  <a:pt x="1716258" y="0"/>
                </a:moveTo>
                <a:cubicBezTo>
                  <a:pt x="2664121" y="0"/>
                  <a:pt x="3432516" y="768395"/>
                  <a:pt x="3432516" y="1716258"/>
                </a:cubicBezTo>
                <a:cubicBezTo>
                  <a:pt x="3432516" y="2398507"/>
                  <a:pt x="3034429" y="2987777"/>
                  <a:pt x="2456986" y="3262631"/>
                </a:cubicBezTo>
                <a:lnTo>
                  <a:pt x="2456986" y="3541067"/>
                </a:lnTo>
                <a:cubicBezTo>
                  <a:pt x="2456986" y="3620561"/>
                  <a:pt x="2392544" y="3685003"/>
                  <a:pt x="2313050" y="3685003"/>
                </a:cubicBezTo>
                <a:lnTo>
                  <a:pt x="1119467" y="3685003"/>
                </a:lnTo>
                <a:cubicBezTo>
                  <a:pt x="1039973" y="3685003"/>
                  <a:pt x="975531" y="3620561"/>
                  <a:pt x="975531" y="3541067"/>
                </a:cubicBezTo>
                <a:lnTo>
                  <a:pt x="975531" y="3262631"/>
                </a:lnTo>
                <a:cubicBezTo>
                  <a:pt x="398088" y="2987778"/>
                  <a:pt x="0" y="2398507"/>
                  <a:pt x="0" y="1716258"/>
                </a:cubicBezTo>
                <a:cubicBezTo>
                  <a:pt x="0" y="768395"/>
                  <a:pt x="768395" y="0"/>
                  <a:pt x="1716258" y="0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 userDrawn="1"/>
        </p:nvSpPr>
        <p:spPr>
          <a:xfrm>
            <a:off x="8379461" y="7311459"/>
            <a:ext cx="1481455" cy="241300"/>
          </a:xfrm>
          <a:prstGeom prst="roundRect">
            <a:avLst>
              <a:gd name="adj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 userDrawn="1"/>
        </p:nvSpPr>
        <p:spPr>
          <a:xfrm>
            <a:off x="8379461" y="7632134"/>
            <a:ext cx="1481455" cy="241300"/>
          </a:xfrm>
          <a:prstGeom prst="roundRect">
            <a:avLst>
              <a:gd name="adj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740832" y="7809934"/>
            <a:ext cx="758714" cy="322215"/>
          </a:xfrm>
          <a:custGeom>
            <a:avLst/>
            <a:gdLst/>
            <a:ahLst/>
            <a:cxnLst/>
            <a:rect l="l" t="t" r="r" b="b"/>
            <a:pathLst>
              <a:path w="758714" h="322215">
                <a:moveTo>
                  <a:pt x="0" y="0"/>
                </a:moveTo>
                <a:lnTo>
                  <a:pt x="758714" y="0"/>
                </a:lnTo>
                <a:cubicBezTo>
                  <a:pt x="729497" y="182913"/>
                  <a:pt x="570695" y="322215"/>
                  <a:pt x="379357" y="322215"/>
                </a:cubicBezTo>
                <a:cubicBezTo>
                  <a:pt x="188019" y="322215"/>
                  <a:pt x="29217" y="182913"/>
                  <a:pt x="0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 userDrawn="1"/>
        </p:nvSpPr>
        <p:spPr>
          <a:xfrm>
            <a:off x="11027411" y="5142689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 userDrawn="1"/>
        </p:nvSpPr>
        <p:spPr>
          <a:xfrm>
            <a:off x="6483986" y="5142689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 userDrawn="1"/>
        </p:nvSpPr>
        <p:spPr>
          <a:xfrm rot="5400000">
            <a:off x="8749824" y="2875740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 userDrawn="1"/>
        </p:nvSpPr>
        <p:spPr>
          <a:xfrm rot="2700000">
            <a:off x="7071838" y="3573970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 userDrawn="1"/>
        </p:nvSpPr>
        <p:spPr>
          <a:xfrm rot="8100000">
            <a:off x="10447034" y="3573970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 userDrawn="1"/>
        </p:nvSpPr>
        <p:spPr>
          <a:xfrm rot="2700000">
            <a:off x="10466082" y="6595032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 userDrawn="1"/>
        </p:nvSpPr>
        <p:spPr>
          <a:xfrm rot="8100000">
            <a:off x="7033566" y="6595032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2149455" y="3028737"/>
            <a:ext cx="52271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149455" y="3547080"/>
            <a:ext cx="5227161" cy="2098825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14559" y="6167883"/>
            <a:ext cx="5199434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914559" y="6686226"/>
            <a:ext cx="5199434" cy="185527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2149455" y="6171993"/>
            <a:ext cx="52271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2149455" y="6690336"/>
            <a:ext cx="5227161" cy="195276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914559" y="3046927"/>
            <a:ext cx="5199434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14559" y="3565271"/>
            <a:ext cx="5199434" cy="2080634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45" name="直線コネクタ 44"/>
          <p:cNvCxnSpPr>
            <a:stCxn id="21" idx="1"/>
            <a:endCxn id="38" idx="3"/>
          </p:cNvCxnSpPr>
          <p:nvPr userDrawn="1"/>
        </p:nvCxnSpPr>
        <p:spPr>
          <a:xfrm rot="10800000">
            <a:off x="6113993" y="6491730"/>
            <a:ext cx="2265468" cy="1261054"/>
          </a:xfrm>
          <a:prstGeom prst="bentConnector3">
            <a:avLst>
              <a:gd name="adj1" fmla="val 73545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>
            <a:endCxn id="43" idx="3"/>
          </p:cNvCxnSpPr>
          <p:nvPr userDrawn="1"/>
        </p:nvCxnSpPr>
        <p:spPr>
          <a:xfrm rot="10800000">
            <a:off x="6113994" y="3370774"/>
            <a:ext cx="1066325" cy="30565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endCxn id="36" idx="1"/>
          </p:cNvCxnSpPr>
          <p:nvPr userDrawn="1"/>
        </p:nvCxnSpPr>
        <p:spPr>
          <a:xfrm flipV="1">
            <a:off x="10617200" y="3352584"/>
            <a:ext cx="1532255" cy="104872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stCxn id="20" idx="3"/>
            <a:endCxn id="41" idx="1"/>
          </p:cNvCxnSpPr>
          <p:nvPr userDrawn="1"/>
        </p:nvCxnSpPr>
        <p:spPr>
          <a:xfrm flipV="1">
            <a:off x="9860916" y="6495840"/>
            <a:ext cx="2288539" cy="936269"/>
          </a:xfrm>
          <a:prstGeom prst="bentConnector3">
            <a:avLst>
              <a:gd name="adj1" fmla="val 78857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583633" y="4910969"/>
            <a:ext cx="309850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24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5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15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65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250"/>
                            </p:stCondLst>
                            <p:childTnLst>
                              <p:par>
                                <p:cTn id="10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0" grpId="0" animBg="1"/>
      <p:bldP spid="21" grpId="0" animBg="1"/>
      <p:bldP spid="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005999" y="5187583"/>
            <a:ext cx="4325656" cy="114258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8075" y="5361048"/>
            <a:ext cx="3961505" cy="795655"/>
          </a:xfrm>
          <a:prstGeom prst="rect">
            <a:avLst/>
          </a:prstGeom>
          <a:noFill/>
          <a:ln w="28575">
            <a:solidFill>
              <a:schemeClr val="bg1">
                <a:lumMod val="9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428031" y="5427088"/>
            <a:ext cx="3481593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6982760" y="3580459"/>
            <a:ext cx="4325656" cy="114258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7164836" y="3753924"/>
            <a:ext cx="3961505" cy="795655"/>
          </a:xfrm>
          <a:prstGeom prst="rect">
            <a:avLst/>
          </a:prstGeom>
          <a:noFill/>
          <a:ln w="28575">
            <a:solidFill>
              <a:schemeClr val="bg1">
                <a:lumMod val="9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7404792" y="3819964"/>
            <a:ext cx="3481593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6982760" y="6809482"/>
            <a:ext cx="4325656" cy="114258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 userDrawn="1"/>
        </p:nvSpPr>
        <p:spPr>
          <a:xfrm>
            <a:off x="7164836" y="6982947"/>
            <a:ext cx="3961505" cy="795655"/>
          </a:xfrm>
          <a:prstGeom prst="rect">
            <a:avLst/>
          </a:prstGeom>
          <a:noFill/>
          <a:ln w="28575">
            <a:solidFill>
              <a:schemeClr val="bg1">
                <a:lumMod val="9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7404792" y="7048987"/>
            <a:ext cx="3481593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12661972" y="2766067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2835396" y="2836408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12661972" y="3739488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2835396" y="3809829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2661972" y="4697777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2835396" y="4768118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 userDrawn="1"/>
        </p:nvSpPr>
        <p:spPr>
          <a:xfrm>
            <a:off x="12661972" y="5998685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7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12835396" y="6069026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2661972" y="6972106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12835396" y="7042447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0" name="正方形/長方形 69"/>
          <p:cNvSpPr/>
          <p:nvPr userDrawn="1"/>
        </p:nvSpPr>
        <p:spPr>
          <a:xfrm>
            <a:off x="12661972" y="7930395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1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2835396" y="8000736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72" name="直線コネクタ 52"/>
          <p:cNvCxnSpPr>
            <a:stCxn id="7" idx="3"/>
            <a:endCxn id="50" idx="1"/>
          </p:cNvCxnSpPr>
          <p:nvPr userDrawn="1"/>
        </p:nvCxnSpPr>
        <p:spPr>
          <a:xfrm flipV="1">
            <a:off x="5331655" y="4151752"/>
            <a:ext cx="1651105" cy="160712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52"/>
          <p:cNvCxnSpPr>
            <a:stCxn id="7" idx="3"/>
            <a:endCxn id="56" idx="1"/>
          </p:cNvCxnSpPr>
          <p:nvPr userDrawn="1"/>
        </p:nvCxnSpPr>
        <p:spPr>
          <a:xfrm>
            <a:off x="5331655" y="5758876"/>
            <a:ext cx="1651105" cy="162189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52"/>
          <p:cNvCxnSpPr>
            <a:stCxn id="62" idx="1"/>
            <a:endCxn id="50" idx="3"/>
          </p:cNvCxnSpPr>
          <p:nvPr userDrawn="1"/>
        </p:nvCxnSpPr>
        <p:spPr>
          <a:xfrm flipH="1">
            <a:off x="11308416" y="4144887"/>
            <a:ext cx="1353556" cy="686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52"/>
          <p:cNvCxnSpPr>
            <a:stCxn id="68" idx="1"/>
            <a:endCxn id="56" idx="3"/>
          </p:cNvCxnSpPr>
          <p:nvPr userDrawn="1"/>
        </p:nvCxnSpPr>
        <p:spPr>
          <a:xfrm flipH="1">
            <a:off x="11308416" y="7377505"/>
            <a:ext cx="1353556" cy="327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52"/>
          <p:cNvCxnSpPr>
            <a:stCxn id="59" idx="1"/>
            <a:endCxn id="50" idx="3"/>
          </p:cNvCxnSpPr>
          <p:nvPr userDrawn="1"/>
        </p:nvCxnSpPr>
        <p:spPr>
          <a:xfrm rot="10800000" flipV="1">
            <a:off x="11308416" y="3171466"/>
            <a:ext cx="1353556" cy="98028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52"/>
          <p:cNvCxnSpPr>
            <a:stCxn id="64" idx="1"/>
            <a:endCxn id="50" idx="3"/>
          </p:cNvCxnSpPr>
          <p:nvPr userDrawn="1"/>
        </p:nvCxnSpPr>
        <p:spPr>
          <a:xfrm rot="10800000">
            <a:off x="11308416" y="4151752"/>
            <a:ext cx="1353556" cy="95142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52"/>
          <p:cNvCxnSpPr>
            <a:stCxn id="66" idx="1"/>
            <a:endCxn id="56" idx="3"/>
          </p:cNvCxnSpPr>
          <p:nvPr userDrawn="1"/>
        </p:nvCxnSpPr>
        <p:spPr>
          <a:xfrm rot="10800000" flipV="1">
            <a:off x="11308416" y="6404083"/>
            <a:ext cx="1353556" cy="97669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52"/>
          <p:cNvCxnSpPr>
            <a:stCxn id="70" idx="1"/>
            <a:endCxn id="56" idx="3"/>
          </p:cNvCxnSpPr>
          <p:nvPr userDrawn="1"/>
        </p:nvCxnSpPr>
        <p:spPr>
          <a:xfrm rot="10800000">
            <a:off x="11308416" y="7380776"/>
            <a:ext cx="1353556" cy="95501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8" grpId="0" animBg="1"/>
      <p:bldP spid="3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with 2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山形 29"/>
          <p:cNvSpPr/>
          <p:nvPr userDrawn="1"/>
        </p:nvSpPr>
        <p:spPr>
          <a:xfrm>
            <a:off x="2607071" y="4738549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099183" y="4628347"/>
            <a:ext cx="12678393" cy="11306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山形 32"/>
          <p:cNvSpPr/>
          <p:nvPr userDrawn="1"/>
        </p:nvSpPr>
        <p:spPr>
          <a:xfrm>
            <a:off x="2607071" y="5802368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099183" y="5692166"/>
            <a:ext cx="12678393" cy="11306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cxnSp>
        <p:nvCxnSpPr>
          <p:cNvPr id="36" name="直線コネクタ 52"/>
          <p:cNvCxnSpPr/>
          <p:nvPr userDrawn="1"/>
        </p:nvCxnSpPr>
        <p:spPr>
          <a:xfrm flipH="1">
            <a:off x="2550800" y="4093694"/>
            <a:ext cx="1574037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36" name="直線コネクタ 52"/>
          <p:cNvCxnSpPr/>
          <p:nvPr userDrawn="1"/>
        </p:nvCxnSpPr>
        <p:spPr>
          <a:xfrm flipH="1">
            <a:off x="2550800" y="3702127"/>
            <a:ext cx="1574037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山形 12"/>
          <p:cNvSpPr/>
          <p:nvPr userDrawn="1"/>
        </p:nvSpPr>
        <p:spPr>
          <a:xfrm>
            <a:off x="2607071" y="4311949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099183" y="4201747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5" name="山形 14"/>
          <p:cNvSpPr/>
          <p:nvPr userDrawn="1"/>
        </p:nvSpPr>
        <p:spPr>
          <a:xfrm>
            <a:off x="2607071" y="5375768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099183" y="5265566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山形 16"/>
          <p:cNvSpPr/>
          <p:nvPr userDrawn="1"/>
        </p:nvSpPr>
        <p:spPr>
          <a:xfrm>
            <a:off x="2607071" y="6447819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3099183" y="6337617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99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with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山形 12"/>
          <p:cNvSpPr/>
          <p:nvPr userDrawn="1"/>
        </p:nvSpPr>
        <p:spPr>
          <a:xfrm>
            <a:off x="2607071" y="3135344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099183" y="3025142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5" name="山形 14"/>
          <p:cNvSpPr/>
          <p:nvPr userDrawn="1"/>
        </p:nvSpPr>
        <p:spPr>
          <a:xfrm>
            <a:off x="2607071" y="4245054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099183" y="4134852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山形 16"/>
          <p:cNvSpPr/>
          <p:nvPr userDrawn="1"/>
        </p:nvSpPr>
        <p:spPr>
          <a:xfrm>
            <a:off x="2607071" y="5354764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3099183" y="5244562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山形 18"/>
          <p:cNvSpPr/>
          <p:nvPr userDrawn="1"/>
        </p:nvSpPr>
        <p:spPr>
          <a:xfrm>
            <a:off x="2627211" y="6464474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119323" y="6354272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1" name="山形 20"/>
          <p:cNvSpPr/>
          <p:nvPr userDrawn="1"/>
        </p:nvSpPr>
        <p:spPr>
          <a:xfrm>
            <a:off x="2627211" y="7574183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119323" y="7463981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1172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 cstate="print">
            <a:alphaModFix/>
          </a:blip>
          <a:srcRect l="50049" t="-17056" r="-4964" b="19199"/>
          <a:stretch/>
        </p:blipFill>
        <p:spPr>
          <a:xfrm rot="5400000">
            <a:off x="2064345" y="-2121503"/>
            <a:ext cx="5055000" cy="9259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1230664" y="1162500"/>
            <a:ext cx="15829546" cy="7962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503636" y="2088351"/>
            <a:ext cx="13283904" cy="1907998"/>
          </a:xfrm>
          <a:prstGeom prst="rect">
            <a:avLst/>
          </a:prstGeom>
        </p:spPr>
        <p:txBody>
          <a:bodyPr lIns="182868" tIns="182868" rIns="182868" bIns="182868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2503636" y="4244899"/>
            <a:ext cx="13283904" cy="4654798"/>
          </a:xfrm>
          <a:prstGeom prst="rect">
            <a:avLst/>
          </a:prstGeom>
        </p:spPr>
        <p:txBody>
          <a:bodyPr lIns="182868" tIns="182868" rIns="182868" bIns="182868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 cstate="print">
            <a:alphaModFix/>
          </a:blip>
          <a:srcRect r="36415" b="23112"/>
          <a:stretch/>
        </p:blipFill>
        <p:spPr>
          <a:xfrm>
            <a:off x="14798319" y="3695701"/>
            <a:ext cx="3492854" cy="659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 cstate="print">
            <a:alphaModFix/>
          </a:blip>
          <a:srcRect l="11090" r="-11089" b="16541"/>
          <a:stretch/>
        </p:blipFill>
        <p:spPr>
          <a:xfrm>
            <a:off x="-38105" y="6711000"/>
            <a:ext cx="3492856" cy="3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55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二等辺三角形 10"/>
          <p:cNvSpPr/>
          <p:nvPr/>
        </p:nvSpPr>
        <p:spPr>
          <a:xfrm rot="5400000">
            <a:off x="4653045" y="-67652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 userDrawn="1"/>
        </p:nvGrpSpPr>
        <p:grpSpPr>
          <a:xfrm>
            <a:off x="1726747" y="3083390"/>
            <a:ext cx="6655890" cy="663576"/>
            <a:chOff x="1012371" y="3126253"/>
            <a:chExt cx="6655890" cy="663576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2561783"/>
            <a:ext cx="482540" cy="1722666"/>
          </a:xfrm>
          <a:prstGeom prst="rect">
            <a:avLst/>
          </a:prstGeom>
        </p:spPr>
      </p:pic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726747" y="3083390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726747" y="3915925"/>
            <a:ext cx="6309180" cy="172763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二等辺三角形 10"/>
          <p:cNvSpPr/>
          <p:nvPr userDrawn="1"/>
        </p:nvSpPr>
        <p:spPr>
          <a:xfrm rot="5400000">
            <a:off x="12992855" y="-67647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0066557" y="3083395"/>
            <a:ext cx="6655890" cy="663576"/>
            <a:chOff x="1012371" y="3126253"/>
            <a:chExt cx="6655890" cy="663576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図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890" y="2561788"/>
            <a:ext cx="482540" cy="1722666"/>
          </a:xfrm>
          <a:prstGeom prst="rect">
            <a:avLst/>
          </a:prstGeom>
        </p:spPr>
      </p:pic>
      <p:sp>
        <p:nvSpPr>
          <p:cNvPr id="4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066557" y="3083395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0066557" y="3915930"/>
            <a:ext cx="6309180" cy="172763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二等辺三角形 10"/>
          <p:cNvSpPr/>
          <p:nvPr userDrawn="1"/>
        </p:nvSpPr>
        <p:spPr>
          <a:xfrm rot="5400000">
            <a:off x="4654948" y="3085131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1728650" y="6236173"/>
            <a:ext cx="6655890" cy="663576"/>
            <a:chOff x="1012371" y="3126253"/>
            <a:chExt cx="6655890" cy="663576"/>
          </a:xfrm>
        </p:grpSpPr>
        <p:cxnSp>
          <p:nvCxnSpPr>
            <p:cNvPr id="26" name="直線コネクタ 25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図 4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5" y="5714566"/>
            <a:ext cx="482540" cy="1722666"/>
          </a:xfrm>
          <a:prstGeom prst="rect">
            <a:avLst/>
          </a:prstGeom>
        </p:spPr>
      </p:pic>
      <p:sp>
        <p:nvSpPr>
          <p:cNvPr id="4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728650" y="6236173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728650" y="7068708"/>
            <a:ext cx="6309180" cy="172763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6" name="二等辺三角形 10"/>
          <p:cNvSpPr/>
          <p:nvPr userDrawn="1"/>
        </p:nvSpPr>
        <p:spPr>
          <a:xfrm rot="5400000">
            <a:off x="12994758" y="3085136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/>
          <p:cNvGrpSpPr/>
          <p:nvPr userDrawn="1"/>
        </p:nvGrpSpPr>
        <p:grpSpPr>
          <a:xfrm>
            <a:off x="10068460" y="6236178"/>
            <a:ext cx="6655890" cy="663576"/>
            <a:chOff x="1012371" y="3126253"/>
            <a:chExt cx="6655890" cy="663576"/>
          </a:xfrm>
        </p:grpSpPr>
        <p:cxnSp>
          <p:nvCxnSpPr>
            <p:cNvPr id="48" name="直線コネクタ 47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図 5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93" y="5714571"/>
            <a:ext cx="482540" cy="1722666"/>
          </a:xfrm>
          <a:prstGeom prst="rect">
            <a:avLst/>
          </a:prstGeom>
        </p:spPr>
      </p:pic>
      <p:sp>
        <p:nvSpPr>
          <p:cNvPr id="5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0068460" y="6236178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0068460" y="7068713"/>
            <a:ext cx="6309180" cy="172763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73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5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 userDrawn="1"/>
        </p:nvSpPr>
        <p:spPr>
          <a:xfrm>
            <a:off x="-29029" y="8792448"/>
            <a:ext cx="18360000" cy="152268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-29029" y="2403701"/>
            <a:ext cx="18360000" cy="2598057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4871130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260217" y="2699659"/>
            <a:ext cx="9490755" cy="140347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273140" y="3870904"/>
            <a:ext cx="9477831" cy="9276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>
            <a:off x="0" y="2570615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 userDrawn="1"/>
        </p:nvSpPr>
        <p:spPr>
          <a:xfrm>
            <a:off x="1639197" y="1268774"/>
            <a:ext cx="6071579" cy="6071579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20118" y="1449695"/>
            <a:ext cx="5709736" cy="5709736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929482" y="1559059"/>
            <a:ext cx="5491009" cy="549100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73141" y="5225525"/>
            <a:ext cx="8940801" cy="24235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2117661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758072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7382719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023130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12647776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288187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39" name="直線コネクタ 38"/>
          <p:cNvCxnSpPr/>
          <p:nvPr userDrawn="1"/>
        </p:nvCxnSpPr>
        <p:spPr>
          <a:xfrm>
            <a:off x="39796" y="8952104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8257202" y="1161143"/>
            <a:ext cx="9477831" cy="12425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28" name="涙形 27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涙形 36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5418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3924300" y="0"/>
            <a:ext cx="143668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1" hasCustomPrompt="1"/>
          </p:nvPr>
        </p:nvSpPr>
        <p:spPr>
          <a:xfrm flipV="1">
            <a:off x="1" y="-4990"/>
            <a:ext cx="7735661" cy="10291989"/>
          </a:xfrm>
          <a:custGeom>
            <a:avLst/>
            <a:gdLst>
              <a:gd name="connsiteX0" fmla="*/ 0 w 4412343"/>
              <a:gd name="connsiteY0" fmla="*/ 0 h 10287000"/>
              <a:gd name="connsiteX1" fmla="*/ 4412343 w 4412343"/>
              <a:gd name="connsiteY1" fmla="*/ 0 h 10287000"/>
              <a:gd name="connsiteX2" fmla="*/ 4412343 w 4412343"/>
              <a:gd name="connsiteY2" fmla="*/ 10287000 h 10287000"/>
              <a:gd name="connsiteX3" fmla="*/ 0 w 4412343"/>
              <a:gd name="connsiteY3" fmla="*/ 10287000 h 10287000"/>
              <a:gd name="connsiteX4" fmla="*/ 0 w 4412343"/>
              <a:gd name="connsiteY4" fmla="*/ 0 h 10287000"/>
              <a:gd name="connsiteX0" fmla="*/ 0 w 8810172"/>
              <a:gd name="connsiteY0" fmla="*/ 0 h 10330543"/>
              <a:gd name="connsiteX1" fmla="*/ 4412343 w 8810172"/>
              <a:gd name="connsiteY1" fmla="*/ 0 h 10330543"/>
              <a:gd name="connsiteX2" fmla="*/ 8810172 w 8810172"/>
              <a:gd name="connsiteY2" fmla="*/ 10330543 h 10330543"/>
              <a:gd name="connsiteX3" fmla="*/ 0 w 8810172"/>
              <a:gd name="connsiteY3" fmla="*/ 10287000 h 10330543"/>
              <a:gd name="connsiteX4" fmla="*/ 0 w 8810172"/>
              <a:gd name="connsiteY4" fmla="*/ 0 h 10330543"/>
              <a:gd name="connsiteX0" fmla="*/ 0 w 8810172"/>
              <a:gd name="connsiteY0" fmla="*/ 0 h 10287000"/>
              <a:gd name="connsiteX1" fmla="*/ 4412343 w 8810172"/>
              <a:gd name="connsiteY1" fmla="*/ 0 h 10287000"/>
              <a:gd name="connsiteX2" fmla="*/ 8810172 w 8810172"/>
              <a:gd name="connsiteY2" fmla="*/ 10287000 h 10287000"/>
              <a:gd name="connsiteX3" fmla="*/ 0 w 8810172"/>
              <a:gd name="connsiteY3" fmla="*/ 10287000 h 10287000"/>
              <a:gd name="connsiteX4" fmla="*/ 0 w 8810172"/>
              <a:gd name="connsiteY4" fmla="*/ 0 h 10287000"/>
              <a:gd name="connsiteX0" fmla="*/ 0 w 8911772"/>
              <a:gd name="connsiteY0" fmla="*/ 0 h 10287000"/>
              <a:gd name="connsiteX1" fmla="*/ 4412343 w 8911772"/>
              <a:gd name="connsiteY1" fmla="*/ 0 h 10287000"/>
              <a:gd name="connsiteX2" fmla="*/ 8911772 w 8911772"/>
              <a:gd name="connsiteY2" fmla="*/ 10272486 h 10287000"/>
              <a:gd name="connsiteX3" fmla="*/ 0 w 8911772"/>
              <a:gd name="connsiteY3" fmla="*/ 10287000 h 10287000"/>
              <a:gd name="connsiteX4" fmla="*/ 0 w 8911772"/>
              <a:gd name="connsiteY4" fmla="*/ 0 h 10287000"/>
              <a:gd name="connsiteX0" fmla="*/ 0 w 8940801"/>
              <a:gd name="connsiteY0" fmla="*/ 0 h 10287000"/>
              <a:gd name="connsiteX1" fmla="*/ 4412343 w 8940801"/>
              <a:gd name="connsiteY1" fmla="*/ 0 h 10287000"/>
              <a:gd name="connsiteX2" fmla="*/ 8940801 w 8940801"/>
              <a:gd name="connsiteY2" fmla="*/ 10287000 h 10287000"/>
              <a:gd name="connsiteX3" fmla="*/ 0 w 8940801"/>
              <a:gd name="connsiteY3" fmla="*/ 10287000 h 10287000"/>
              <a:gd name="connsiteX4" fmla="*/ 0 w 8940801"/>
              <a:gd name="connsiteY4" fmla="*/ 0 h 10287000"/>
              <a:gd name="connsiteX0" fmla="*/ 0 w 8969830"/>
              <a:gd name="connsiteY0" fmla="*/ 0 h 10287000"/>
              <a:gd name="connsiteX1" fmla="*/ 4412343 w 8969830"/>
              <a:gd name="connsiteY1" fmla="*/ 0 h 10287000"/>
              <a:gd name="connsiteX2" fmla="*/ 8969830 w 8969830"/>
              <a:gd name="connsiteY2" fmla="*/ 10272485 h 10287000"/>
              <a:gd name="connsiteX3" fmla="*/ 0 w 8969830"/>
              <a:gd name="connsiteY3" fmla="*/ 10287000 h 10287000"/>
              <a:gd name="connsiteX4" fmla="*/ 0 w 8969830"/>
              <a:gd name="connsiteY4" fmla="*/ 0 h 10287000"/>
              <a:gd name="connsiteX0" fmla="*/ 0 w 8940801"/>
              <a:gd name="connsiteY0" fmla="*/ 0 h 10316028"/>
              <a:gd name="connsiteX1" fmla="*/ 4412343 w 8940801"/>
              <a:gd name="connsiteY1" fmla="*/ 0 h 10316028"/>
              <a:gd name="connsiteX2" fmla="*/ 8940801 w 8940801"/>
              <a:gd name="connsiteY2" fmla="*/ 10316028 h 10316028"/>
              <a:gd name="connsiteX3" fmla="*/ 0 w 8940801"/>
              <a:gd name="connsiteY3" fmla="*/ 10287000 h 10316028"/>
              <a:gd name="connsiteX4" fmla="*/ 0 w 8940801"/>
              <a:gd name="connsiteY4" fmla="*/ 0 h 10316028"/>
              <a:gd name="connsiteX0" fmla="*/ 0 w 8940801"/>
              <a:gd name="connsiteY0" fmla="*/ 0 h 10301514"/>
              <a:gd name="connsiteX1" fmla="*/ 4412343 w 8940801"/>
              <a:gd name="connsiteY1" fmla="*/ 0 h 10301514"/>
              <a:gd name="connsiteX2" fmla="*/ 8940801 w 8940801"/>
              <a:gd name="connsiteY2" fmla="*/ 10301514 h 10301514"/>
              <a:gd name="connsiteX3" fmla="*/ 0 w 8940801"/>
              <a:gd name="connsiteY3" fmla="*/ 10287000 h 10301514"/>
              <a:gd name="connsiteX4" fmla="*/ 0 w 8940801"/>
              <a:gd name="connsiteY4" fmla="*/ 0 h 10301514"/>
              <a:gd name="connsiteX0" fmla="*/ 0 w 9521826"/>
              <a:gd name="connsiteY0" fmla="*/ 0 h 10287000"/>
              <a:gd name="connsiteX1" fmla="*/ 4412343 w 9521826"/>
              <a:gd name="connsiteY1" fmla="*/ 0 h 10287000"/>
              <a:gd name="connsiteX2" fmla="*/ 9521826 w 9521826"/>
              <a:gd name="connsiteY2" fmla="*/ 9777639 h 10287000"/>
              <a:gd name="connsiteX3" fmla="*/ 0 w 9521826"/>
              <a:gd name="connsiteY3" fmla="*/ 10287000 h 10287000"/>
              <a:gd name="connsiteX4" fmla="*/ 0 w 9521826"/>
              <a:gd name="connsiteY4" fmla="*/ 0 h 10287000"/>
              <a:gd name="connsiteX0" fmla="*/ 0 w 8969376"/>
              <a:gd name="connsiteY0" fmla="*/ 0 h 10291989"/>
              <a:gd name="connsiteX1" fmla="*/ 4412343 w 8969376"/>
              <a:gd name="connsiteY1" fmla="*/ 0 h 10291989"/>
              <a:gd name="connsiteX2" fmla="*/ 8969376 w 8969376"/>
              <a:gd name="connsiteY2" fmla="*/ 10291989 h 10291989"/>
              <a:gd name="connsiteX3" fmla="*/ 0 w 8969376"/>
              <a:gd name="connsiteY3" fmla="*/ 10287000 h 10291989"/>
              <a:gd name="connsiteX4" fmla="*/ 0 w 8969376"/>
              <a:gd name="connsiteY4" fmla="*/ 0 h 10291989"/>
              <a:gd name="connsiteX0" fmla="*/ 0 w 7793718"/>
              <a:gd name="connsiteY0" fmla="*/ 0 h 10291989"/>
              <a:gd name="connsiteX1" fmla="*/ 4412343 w 7793718"/>
              <a:gd name="connsiteY1" fmla="*/ 0 h 10291989"/>
              <a:gd name="connsiteX2" fmla="*/ 7793718 w 7793718"/>
              <a:gd name="connsiteY2" fmla="*/ 10291989 h 10291989"/>
              <a:gd name="connsiteX3" fmla="*/ 0 w 7793718"/>
              <a:gd name="connsiteY3" fmla="*/ 10287000 h 10291989"/>
              <a:gd name="connsiteX4" fmla="*/ 0 w 7793718"/>
              <a:gd name="connsiteY4" fmla="*/ 0 h 10291989"/>
              <a:gd name="connsiteX0" fmla="*/ 0 w 7735661"/>
              <a:gd name="connsiteY0" fmla="*/ 0 h 10291989"/>
              <a:gd name="connsiteX1" fmla="*/ 4412343 w 7735661"/>
              <a:gd name="connsiteY1" fmla="*/ 0 h 10291989"/>
              <a:gd name="connsiteX2" fmla="*/ 7735661 w 7735661"/>
              <a:gd name="connsiteY2" fmla="*/ 10291989 h 10291989"/>
              <a:gd name="connsiteX3" fmla="*/ 0 w 7735661"/>
              <a:gd name="connsiteY3" fmla="*/ 10287000 h 10291989"/>
              <a:gd name="connsiteX4" fmla="*/ 0 w 7735661"/>
              <a:gd name="connsiteY4" fmla="*/ 0 h 10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5661" h="10291989">
                <a:moveTo>
                  <a:pt x="0" y="0"/>
                </a:moveTo>
                <a:lnTo>
                  <a:pt x="4412343" y="0"/>
                </a:lnTo>
                <a:lnTo>
                  <a:pt x="7735661" y="10291989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17280000" flipV="1">
            <a:off x="-3226805" y="5152487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69257" y="333818"/>
            <a:ext cx="2002972" cy="2452914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#0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40229" y="2503024"/>
            <a:ext cx="6400799" cy="17432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3630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696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3" name="涙形 2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涙形 3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91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0" hasCustomPrompt="1"/>
          </p:nvPr>
        </p:nvSpPr>
        <p:spPr>
          <a:xfrm>
            <a:off x="5267325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1" hasCustomPrompt="1"/>
          </p:nvPr>
        </p:nvSpPr>
        <p:spPr>
          <a:xfrm>
            <a:off x="7178770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2" hasCustomPrompt="1"/>
          </p:nvPr>
        </p:nvSpPr>
        <p:spPr>
          <a:xfrm>
            <a:off x="9090215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001659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5</a:t>
            </a: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30" name="テキスト ボックス 29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32" name="テキスト ボックス 31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34" name="テキスト ボックス 33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5</a:t>
            </a: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36" name="テキスト ボックス 35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37" name="テキスト ボックス 36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38" name="テキスト ボックス 37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40" name="テキスト ボックス 39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0</a:t>
            </a:r>
          </a:p>
        </p:txBody>
      </p:sp>
      <p:sp>
        <p:nvSpPr>
          <p:cNvPr id="41" name="テキスト ボックス 40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42" name="テキスト ボックス 41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43" name="テキスト ボックス 42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44" name="テキスト ボックス 43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45" name="テキスト ボックス 44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46" name="テキスト ボックス 45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47" name="テキスト ボックス 46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48" name="テキスト ボックス 47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0</a:t>
            </a:r>
          </a:p>
        </p:txBody>
      </p:sp>
      <p:sp>
        <p:nvSpPr>
          <p:cNvPr id="50" name="テキスト ボックス 49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51" name="テキスト ボックス 50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52" name="テキスト ボックス 51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53" name="テキスト ボックス 52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54" name="テキスト ボックス 53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55" name="テキスト ボックス 54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56" name="テキスト ボックス 55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57" name="テキスト ボックス 56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60" name="テキスト プレースホルダー 59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8291175" cy="337185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1" name="テキスト プレースホルダー 5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915150"/>
            <a:ext cx="18291175" cy="337185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620270" y="1912709"/>
            <a:ext cx="8251032" cy="14477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72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5587" y="7460340"/>
            <a:ext cx="8008143" cy="185782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203645" y="7235368"/>
            <a:ext cx="3946298" cy="10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67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00"/>
                            </p:stCondLst>
                            <p:childTnLst>
                              <p:par>
                                <p:cTn id="171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4" grpId="1"/>
      <p:bldP spid="21" grpId="0"/>
      <p:bldP spid="21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838" y="3649095"/>
            <a:ext cx="15547499" cy="2205038"/>
          </a:xfrm>
          <a:prstGeom prst="rect">
            <a:avLst/>
          </a:prstGeom>
        </p:spPr>
        <p:txBody>
          <a:bodyPr anchor="b"/>
          <a:lstStyle>
            <a:lvl1pPr>
              <a:defRPr sz="12000" baseline="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8857" y="5660571"/>
            <a:ext cx="15559314" cy="103822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i="0" baseline="0">
                <a:solidFill>
                  <a:schemeClr val="accent2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490857"/>
            <a:ext cx="10653202" cy="14514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4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838" y="3227059"/>
            <a:ext cx="15547499" cy="2205038"/>
          </a:xfrm>
          <a:prstGeom prst="rect">
            <a:avLst/>
          </a:prstGeom>
        </p:spPr>
        <p:txBody>
          <a:bodyPr anchor="b"/>
          <a:lstStyle>
            <a:lvl1pPr>
              <a:defRPr sz="8800" baseline="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8857" y="5196335"/>
            <a:ext cx="15559314" cy="103822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266221"/>
            <a:ext cx="10653202" cy="16760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291382" y="8181368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31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75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二等辺三角形 10"/>
          <p:cNvSpPr/>
          <p:nvPr userDrawn="1"/>
        </p:nvSpPr>
        <p:spPr>
          <a:xfrm rot="5400000">
            <a:off x="7327159" y="-3628959"/>
            <a:ext cx="2774485" cy="17515889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0" y="3939045"/>
            <a:ext cx="15806057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0" y="6298515"/>
            <a:ext cx="15806057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5831401" y="3939045"/>
            <a:ext cx="1345739" cy="118994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5831401" y="5128985"/>
            <a:ext cx="1316711" cy="116953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725399" y="5108345"/>
            <a:ext cx="13964543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696371" y="4157662"/>
            <a:ext cx="13964543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10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7291382" y="8777329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868229"/>
            <a:ext cx="10653202" cy="10740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6615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線コネクタ 55"/>
          <p:cNvCxnSpPr/>
          <p:nvPr userDrawn="1"/>
        </p:nvCxnSpPr>
        <p:spPr>
          <a:xfrm flipV="1">
            <a:off x="13125336" y="3495009"/>
            <a:ext cx="0" cy="3296983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 userDrawn="1"/>
        </p:nvCxnSpPr>
        <p:spPr>
          <a:xfrm flipV="1">
            <a:off x="5959702" y="1957614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 flipH="1" flipV="1">
            <a:off x="9145588" y="1957614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 userDrawn="1"/>
        </p:nvCxnSpPr>
        <p:spPr>
          <a:xfrm>
            <a:off x="5959702" y="5143500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 userDrawn="1"/>
        </p:nvCxnSpPr>
        <p:spPr>
          <a:xfrm flipH="1">
            <a:off x="9145588" y="5143500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 userDrawn="1"/>
        </p:nvCxnSpPr>
        <p:spPr>
          <a:xfrm flipV="1">
            <a:off x="5959702" y="1957614"/>
            <a:ext cx="0" cy="637177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 userDrawn="1"/>
        </p:nvCxnSpPr>
        <p:spPr>
          <a:xfrm flipH="1">
            <a:off x="5959703" y="1957614"/>
            <a:ext cx="6371771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 flipH="1">
            <a:off x="5959703" y="8329386"/>
            <a:ext cx="6371771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V="1">
            <a:off x="12331474" y="1957614"/>
            <a:ext cx="0" cy="637177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 userDrawn="1"/>
        </p:nvCxnSpPr>
        <p:spPr>
          <a:xfrm>
            <a:off x="7497096" y="1163752"/>
            <a:ext cx="3296983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 userDrawn="1"/>
        </p:nvCxnSpPr>
        <p:spPr>
          <a:xfrm>
            <a:off x="10794079" y="116375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 flipV="1">
            <a:off x="5165839" y="116375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 userDrawn="1"/>
        </p:nvCxnSpPr>
        <p:spPr>
          <a:xfrm flipV="1">
            <a:off x="5165839" y="3495009"/>
            <a:ext cx="0" cy="3296983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 userDrawn="1"/>
        </p:nvCxnSpPr>
        <p:spPr>
          <a:xfrm flipH="1" flipV="1">
            <a:off x="5165839" y="679199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 userDrawn="1"/>
        </p:nvCxnSpPr>
        <p:spPr>
          <a:xfrm>
            <a:off x="7497096" y="9123249"/>
            <a:ext cx="3296983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 userDrawn="1"/>
        </p:nvCxnSpPr>
        <p:spPr>
          <a:xfrm flipV="1">
            <a:off x="10794079" y="679199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円/楕円 58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 userDrawn="1"/>
        </p:nvSpPr>
        <p:spPr>
          <a:xfrm>
            <a:off x="4800446" y="796472"/>
            <a:ext cx="8690355" cy="8690355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08345"/>
            <a:ext cx="7620000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6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6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175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3" presetClass="exit" presetSubtype="16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xit" presetSubtype="1" fill="hold" grpId="2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1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3" presetClass="entr" presetSubtype="3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6" presetClass="entr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3" presetClass="entr" presetSubtype="3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6" presetClass="entr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5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25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1" grpId="0" animBg="1"/>
      <p:bldP spid="62" grpId="0" animBg="1"/>
      <p:bldP spid="66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10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10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4279900"/>
            <a:ext cx="18291175" cy="17272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 userDrawn="1"/>
        </p:nvSpPr>
        <p:spPr>
          <a:xfrm>
            <a:off x="4800410" y="798323"/>
            <a:ext cx="8690355" cy="8690355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08345"/>
            <a:ext cx="7620000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723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1" grpId="0" animBg="1"/>
      <p:bldP spid="62" grpId="0" animBg="1"/>
      <p:bldP spid="25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7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二等辺三角形 10"/>
          <p:cNvSpPr/>
          <p:nvPr/>
        </p:nvSpPr>
        <p:spPr>
          <a:xfrm rot="5400000">
            <a:off x="2937286" y="688337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 userDrawn="1"/>
        </p:nvGrpSpPr>
        <p:grpSpPr>
          <a:xfrm>
            <a:off x="781992" y="3083390"/>
            <a:ext cx="5128897" cy="663576"/>
            <a:chOff x="2539364" y="3126253"/>
            <a:chExt cx="5128897" cy="663576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5" y="2561783"/>
            <a:ext cx="482540" cy="1722666"/>
          </a:xfrm>
          <a:prstGeom prst="rect">
            <a:avLst/>
          </a:prstGeom>
        </p:spPr>
      </p:pic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781991" y="3083390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79000" y="3915925"/>
            <a:ext cx="4785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二等辺三角形 10"/>
          <p:cNvSpPr/>
          <p:nvPr userDrawn="1"/>
        </p:nvSpPr>
        <p:spPr>
          <a:xfrm rot="5400000">
            <a:off x="8724220" y="686067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グループ化 41"/>
          <p:cNvGrpSpPr/>
          <p:nvPr userDrawn="1"/>
        </p:nvGrpSpPr>
        <p:grpSpPr>
          <a:xfrm>
            <a:off x="6568926" y="3081120"/>
            <a:ext cx="5128897" cy="663576"/>
            <a:chOff x="2539364" y="3126253"/>
            <a:chExt cx="5128897" cy="663576"/>
          </a:xfrm>
        </p:grpSpPr>
        <p:cxnSp>
          <p:nvCxnSpPr>
            <p:cNvPr id="43" name="直線コネクタ 42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図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79" y="2559513"/>
            <a:ext cx="482540" cy="1722666"/>
          </a:xfrm>
          <a:prstGeom prst="rect">
            <a:avLst/>
          </a:prstGeom>
        </p:spPr>
      </p:pic>
      <p:sp>
        <p:nvSpPr>
          <p:cNvPr id="4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568925" y="3081120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565934" y="3913655"/>
            <a:ext cx="4785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二等辺三角形 10"/>
          <p:cNvSpPr/>
          <p:nvPr userDrawn="1"/>
        </p:nvSpPr>
        <p:spPr>
          <a:xfrm rot="5400000">
            <a:off x="14536690" y="685162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グループ化 50"/>
          <p:cNvGrpSpPr/>
          <p:nvPr userDrawn="1"/>
        </p:nvGrpSpPr>
        <p:grpSpPr>
          <a:xfrm>
            <a:off x="12381396" y="3080215"/>
            <a:ext cx="5128897" cy="663576"/>
            <a:chOff x="2539364" y="3126253"/>
            <a:chExt cx="5128897" cy="663576"/>
          </a:xfrm>
        </p:grpSpPr>
        <p:cxnSp>
          <p:nvCxnSpPr>
            <p:cNvPr id="52" name="直線コネクタ 51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図 5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249" y="2558608"/>
            <a:ext cx="482540" cy="1722666"/>
          </a:xfrm>
          <a:prstGeom prst="rect">
            <a:avLst/>
          </a:prstGeom>
        </p:spPr>
      </p:pic>
      <p:sp>
        <p:nvSpPr>
          <p:cNvPr id="5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2381395" y="3080215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2378404" y="3912750"/>
            <a:ext cx="4785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3600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0"/>
            <a:ext cx="18291175" cy="10287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0" y="3842141"/>
            <a:ext cx="18291175" cy="260271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/>
          <p:cNvCxnSpPr/>
          <p:nvPr userDrawn="1"/>
        </p:nvCxnSpPr>
        <p:spPr>
          <a:xfrm flipH="1">
            <a:off x="0" y="4009586"/>
            <a:ext cx="1829117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0" y="6289443"/>
            <a:ext cx="1829117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山形 10"/>
          <p:cNvSpPr/>
          <p:nvPr userDrawn="1"/>
        </p:nvSpPr>
        <p:spPr>
          <a:xfrm>
            <a:off x="-7620001" y="1"/>
            <a:ext cx="19135725" cy="10287000"/>
          </a:xfrm>
          <a:prstGeom prst="chevron">
            <a:avLst>
              <a:gd name="adj" fmla="val 47838"/>
            </a:avLst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 rot="10800000">
            <a:off x="6745288" y="1"/>
            <a:ext cx="19135725" cy="10287000"/>
          </a:xfrm>
          <a:prstGeom prst="chevron">
            <a:avLst>
              <a:gd name="adj" fmla="val 47838"/>
            </a:avLst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 userDrawn="1"/>
        </p:nvSpPr>
        <p:spPr>
          <a:xfrm rot="10800000">
            <a:off x="323850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560839" y="0"/>
            <a:ext cx="7368386" cy="10287000"/>
          </a:xfrm>
          <a:prstGeom prst="chevron">
            <a:avLst>
              <a:gd name="adj" fmla="val 68915"/>
            </a:avLst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山形 4"/>
          <p:cNvSpPr/>
          <p:nvPr userDrawn="1"/>
        </p:nvSpPr>
        <p:spPr>
          <a:xfrm>
            <a:off x="6063446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6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 userDrawn="1"/>
        </p:nvSpPr>
        <p:spPr>
          <a:xfrm rot="10800000">
            <a:off x="4864088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6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4800410" y="798323"/>
            <a:ext cx="8690355" cy="8690355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50549"/>
            <a:ext cx="7620000" cy="121919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2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"/>
                            </p:stCondLst>
                            <p:childTnLst>
                              <p:par>
                                <p:cTn id="33" presetID="2" presetClass="exit" presetSubtype="2" accel="10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3" presetClass="exit" presetSubtype="16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xit" presetSubtype="1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" presetClass="entr" presetSubtype="32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3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3" grpId="0" animBg="1"/>
      <p:bldP spid="11" grpId="0" animBg="1"/>
      <p:bldP spid="11" grpId="1" animBg="1"/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5" grpId="0" animBg="1"/>
      <p:bldP spid="5" grpId="1" animBg="1"/>
      <p:bldP spid="6" grpId="0" animBg="1"/>
      <p:bldP spid="6" grpId="1" animBg="1"/>
      <p:bldP spid="17" grpId="0" animBg="1"/>
      <p:bldP spid="16" grpId="0" animBg="1"/>
      <p:bldP spid="16" grpId="1" animBg="1"/>
      <p:bldP spid="16" grpId="2" animBg="1"/>
      <p:bldP spid="18" grpId="0" animBg="1"/>
      <p:bldP spid="19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881381"/>
            <a:ext cx="18291175" cy="640561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8291175" cy="391885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14230" y="659718"/>
            <a:ext cx="15662715" cy="19238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4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300616" y="2365831"/>
            <a:ext cx="15689943" cy="11096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18" hasCustomPrompt="1"/>
          </p:nvPr>
        </p:nvSpPr>
        <p:spPr>
          <a:xfrm flipV="1">
            <a:off x="0" y="3759199"/>
            <a:ext cx="18291175" cy="3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0409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4914900" y="0"/>
            <a:ext cx="133762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17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4839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6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-6534150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-7315200" y="0"/>
            <a:ext cx="17602200" cy="10287000"/>
          </a:xfrm>
          <a:prstGeom prst="parallelogram">
            <a:avLst>
              <a:gd name="adj" fmla="val 44628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5601950" y="0"/>
            <a:ext cx="8496300" cy="10287000"/>
          </a:xfrm>
          <a:prstGeom prst="parallelogram">
            <a:avLst>
              <a:gd name="adj" fmla="val 3935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363950" y="0"/>
            <a:ext cx="8496300" cy="10287000"/>
          </a:xfrm>
          <a:prstGeom prst="parallelogram">
            <a:avLst>
              <a:gd name="adj" fmla="val 3935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12" hasCustomPrompt="1"/>
          </p:nvPr>
        </p:nvSpPr>
        <p:spPr>
          <a:xfrm>
            <a:off x="-8201025" y="0"/>
            <a:ext cx="17660938" cy="10287000"/>
          </a:xfrm>
          <a:prstGeom prst="parallelogram">
            <a:avLst>
              <a:gd name="adj" fmla="val 44628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0550" y="450168"/>
            <a:ext cx="7315201" cy="2978832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5723" y="3673927"/>
            <a:ext cx="6586084" cy="18442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17640000" flipV="1">
            <a:off x="-1257299" y="4959349"/>
            <a:ext cx="18291175" cy="3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24"/>
          <p:cNvSpPr>
            <a:spLocks noGrp="1"/>
          </p:cNvSpPr>
          <p:nvPr>
            <p:ph type="body" sz="quarter" idx="20" hasCustomPrompt="1"/>
          </p:nvPr>
        </p:nvSpPr>
        <p:spPr>
          <a:xfrm rot="15120000" flipV="1">
            <a:off x="7715249" y="3321051"/>
            <a:ext cx="18291175" cy="3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02297" y="3390297"/>
            <a:ext cx="3708000" cy="86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0"/>
          <p:cNvSpPr>
            <a:spLocks noGrp="1"/>
          </p:cNvSpPr>
          <p:nvPr>
            <p:ph type="body" sz="quarter" idx="22" hasCustomPrompt="1"/>
          </p:nvPr>
        </p:nvSpPr>
        <p:spPr>
          <a:xfrm>
            <a:off x="25261434" y="0"/>
            <a:ext cx="6096907" cy="10287000"/>
          </a:xfrm>
          <a:prstGeom prst="parallelogram">
            <a:avLst>
              <a:gd name="adj" fmla="val 74936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6" name="テキスト プレースホルダー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890117" y="0"/>
            <a:ext cx="8000999" cy="10287000"/>
          </a:xfrm>
          <a:prstGeom prst="parallelogram">
            <a:avLst>
              <a:gd name="adj" fmla="val 57440"/>
            </a:avLst>
          </a:prstGeom>
          <a:solidFill>
            <a:schemeClr val="bg2">
              <a:alpha val="2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1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22" presetClass="entr" presetSubtype="1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4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プレースホルダー 2"/>
          <p:cNvSpPr>
            <a:spLocks noGrp="1"/>
          </p:cNvSpPr>
          <p:nvPr>
            <p:ph type="body" sz="quarter" idx="13" hasCustomPrompt="1"/>
          </p:nvPr>
        </p:nvSpPr>
        <p:spPr>
          <a:xfrm rot="16200000" flipH="1">
            <a:off x="4271509" y="826182"/>
            <a:ext cx="9748158" cy="18291176"/>
          </a:xfrm>
          <a:prstGeom prst="parallelogram">
            <a:avLst>
              <a:gd name="adj" fmla="val 50858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2"/>
          <p:cNvSpPr>
            <a:spLocks noGrp="1"/>
          </p:cNvSpPr>
          <p:nvPr>
            <p:ph type="body" sz="quarter" idx="12" hasCustomPrompt="1"/>
          </p:nvPr>
        </p:nvSpPr>
        <p:spPr>
          <a:xfrm rot="16200000" flipH="1">
            <a:off x="5181882" y="-9374188"/>
            <a:ext cx="7927410" cy="18291176"/>
          </a:xfrm>
          <a:prstGeom prst="parallelogram">
            <a:avLst>
              <a:gd name="adj" fmla="val 36696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21060000" flipV="1">
            <a:off x="-102555" y="2168071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 rot="16200000" flipH="1">
            <a:off x="5181882" y="-10234216"/>
            <a:ext cx="7927410" cy="18291176"/>
          </a:xfrm>
          <a:prstGeom prst="parallelogram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24"/>
          <p:cNvSpPr>
            <a:spLocks noGrp="1"/>
          </p:cNvSpPr>
          <p:nvPr>
            <p:ph type="body" sz="quarter" idx="20" hasCustomPrompt="1"/>
          </p:nvPr>
        </p:nvSpPr>
        <p:spPr>
          <a:xfrm rot="20685389" flipV="1">
            <a:off x="317037" y="7617746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16200000" flipH="1">
            <a:off x="4271508" y="1768249"/>
            <a:ext cx="9748158" cy="18291176"/>
          </a:xfrm>
          <a:prstGeom prst="parallelogram">
            <a:avLst>
              <a:gd name="adj" fmla="val 39319"/>
            </a:avLst>
          </a:prstGeom>
          <a:blipFill dpi="0" rotWithShape="0">
            <a:blip r:embed="rId4" cstate="print"/>
            <a:srcRect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50000" y="671100"/>
            <a:ext cx="9258300" cy="143691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09552" y="7620002"/>
            <a:ext cx="6586084" cy="2249714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66700"/>
            <a:ext cx="182911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5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3924300" y="0"/>
            <a:ext cx="143668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1" hasCustomPrompt="1"/>
          </p:nvPr>
        </p:nvSpPr>
        <p:spPr>
          <a:xfrm flipV="1">
            <a:off x="1" y="-4990"/>
            <a:ext cx="7735661" cy="10291989"/>
          </a:xfrm>
          <a:custGeom>
            <a:avLst/>
            <a:gdLst>
              <a:gd name="connsiteX0" fmla="*/ 0 w 4412343"/>
              <a:gd name="connsiteY0" fmla="*/ 0 h 10287000"/>
              <a:gd name="connsiteX1" fmla="*/ 4412343 w 4412343"/>
              <a:gd name="connsiteY1" fmla="*/ 0 h 10287000"/>
              <a:gd name="connsiteX2" fmla="*/ 4412343 w 4412343"/>
              <a:gd name="connsiteY2" fmla="*/ 10287000 h 10287000"/>
              <a:gd name="connsiteX3" fmla="*/ 0 w 4412343"/>
              <a:gd name="connsiteY3" fmla="*/ 10287000 h 10287000"/>
              <a:gd name="connsiteX4" fmla="*/ 0 w 4412343"/>
              <a:gd name="connsiteY4" fmla="*/ 0 h 10287000"/>
              <a:gd name="connsiteX0" fmla="*/ 0 w 8810172"/>
              <a:gd name="connsiteY0" fmla="*/ 0 h 10330543"/>
              <a:gd name="connsiteX1" fmla="*/ 4412343 w 8810172"/>
              <a:gd name="connsiteY1" fmla="*/ 0 h 10330543"/>
              <a:gd name="connsiteX2" fmla="*/ 8810172 w 8810172"/>
              <a:gd name="connsiteY2" fmla="*/ 10330543 h 10330543"/>
              <a:gd name="connsiteX3" fmla="*/ 0 w 8810172"/>
              <a:gd name="connsiteY3" fmla="*/ 10287000 h 10330543"/>
              <a:gd name="connsiteX4" fmla="*/ 0 w 8810172"/>
              <a:gd name="connsiteY4" fmla="*/ 0 h 10330543"/>
              <a:gd name="connsiteX0" fmla="*/ 0 w 8810172"/>
              <a:gd name="connsiteY0" fmla="*/ 0 h 10287000"/>
              <a:gd name="connsiteX1" fmla="*/ 4412343 w 8810172"/>
              <a:gd name="connsiteY1" fmla="*/ 0 h 10287000"/>
              <a:gd name="connsiteX2" fmla="*/ 8810172 w 8810172"/>
              <a:gd name="connsiteY2" fmla="*/ 10287000 h 10287000"/>
              <a:gd name="connsiteX3" fmla="*/ 0 w 8810172"/>
              <a:gd name="connsiteY3" fmla="*/ 10287000 h 10287000"/>
              <a:gd name="connsiteX4" fmla="*/ 0 w 8810172"/>
              <a:gd name="connsiteY4" fmla="*/ 0 h 10287000"/>
              <a:gd name="connsiteX0" fmla="*/ 0 w 8911772"/>
              <a:gd name="connsiteY0" fmla="*/ 0 h 10287000"/>
              <a:gd name="connsiteX1" fmla="*/ 4412343 w 8911772"/>
              <a:gd name="connsiteY1" fmla="*/ 0 h 10287000"/>
              <a:gd name="connsiteX2" fmla="*/ 8911772 w 8911772"/>
              <a:gd name="connsiteY2" fmla="*/ 10272486 h 10287000"/>
              <a:gd name="connsiteX3" fmla="*/ 0 w 8911772"/>
              <a:gd name="connsiteY3" fmla="*/ 10287000 h 10287000"/>
              <a:gd name="connsiteX4" fmla="*/ 0 w 8911772"/>
              <a:gd name="connsiteY4" fmla="*/ 0 h 10287000"/>
              <a:gd name="connsiteX0" fmla="*/ 0 w 8940801"/>
              <a:gd name="connsiteY0" fmla="*/ 0 h 10287000"/>
              <a:gd name="connsiteX1" fmla="*/ 4412343 w 8940801"/>
              <a:gd name="connsiteY1" fmla="*/ 0 h 10287000"/>
              <a:gd name="connsiteX2" fmla="*/ 8940801 w 8940801"/>
              <a:gd name="connsiteY2" fmla="*/ 10287000 h 10287000"/>
              <a:gd name="connsiteX3" fmla="*/ 0 w 8940801"/>
              <a:gd name="connsiteY3" fmla="*/ 10287000 h 10287000"/>
              <a:gd name="connsiteX4" fmla="*/ 0 w 8940801"/>
              <a:gd name="connsiteY4" fmla="*/ 0 h 10287000"/>
              <a:gd name="connsiteX0" fmla="*/ 0 w 8969830"/>
              <a:gd name="connsiteY0" fmla="*/ 0 h 10287000"/>
              <a:gd name="connsiteX1" fmla="*/ 4412343 w 8969830"/>
              <a:gd name="connsiteY1" fmla="*/ 0 h 10287000"/>
              <a:gd name="connsiteX2" fmla="*/ 8969830 w 8969830"/>
              <a:gd name="connsiteY2" fmla="*/ 10272485 h 10287000"/>
              <a:gd name="connsiteX3" fmla="*/ 0 w 8969830"/>
              <a:gd name="connsiteY3" fmla="*/ 10287000 h 10287000"/>
              <a:gd name="connsiteX4" fmla="*/ 0 w 8969830"/>
              <a:gd name="connsiteY4" fmla="*/ 0 h 10287000"/>
              <a:gd name="connsiteX0" fmla="*/ 0 w 8940801"/>
              <a:gd name="connsiteY0" fmla="*/ 0 h 10316028"/>
              <a:gd name="connsiteX1" fmla="*/ 4412343 w 8940801"/>
              <a:gd name="connsiteY1" fmla="*/ 0 h 10316028"/>
              <a:gd name="connsiteX2" fmla="*/ 8940801 w 8940801"/>
              <a:gd name="connsiteY2" fmla="*/ 10316028 h 10316028"/>
              <a:gd name="connsiteX3" fmla="*/ 0 w 8940801"/>
              <a:gd name="connsiteY3" fmla="*/ 10287000 h 10316028"/>
              <a:gd name="connsiteX4" fmla="*/ 0 w 8940801"/>
              <a:gd name="connsiteY4" fmla="*/ 0 h 10316028"/>
              <a:gd name="connsiteX0" fmla="*/ 0 w 8940801"/>
              <a:gd name="connsiteY0" fmla="*/ 0 h 10301514"/>
              <a:gd name="connsiteX1" fmla="*/ 4412343 w 8940801"/>
              <a:gd name="connsiteY1" fmla="*/ 0 h 10301514"/>
              <a:gd name="connsiteX2" fmla="*/ 8940801 w 8940801"/>
              <a:gd name="connsiteY2" fmla="*/ 10301514 h 10301514"/>
              <a:gd name="connsiteX3" fmla="*/ 0 w 8940801"/>
              <a:gd name="connsiteY3" fmla="*/ 10287000 h 10301514"/>
              <a:gd name="connsiteX4" fmla="*/ 0 w 8940801"/>
              <a:gd name="connsiteY4" fmla="*/ 0 h 10301514"/>
              <a:gd name="connsiteX0" fmla="*/ 0 w 9521826"/>
              <a:gd name="connsiteY0" fmla="*/ 0 h 10287000"/>
              <a:gd name="connsiteX1" fmla="*/ 4412343 w 9521826"/>
              <a:gd name="connsiteY1" fmla="*/ 0 h 10287000"/>
              <a:gd name="connsiteX2" fmla="*/ 9521826 w 9521826"/>
              <a:gd name="connsiteY2" fmla="*/ 9777639 h 10287000"/>
              <a:gd name="connsiteX3" fmla="*/ 0 w 9521826"/>
              <a:gd name="connsiteY3" fmla="*/ 10287000 h 10287000"/>
              <a:gd name="connsiteX4" fmla="*/ 0 w 9521826"/>
              <a:gd name="connsiteY4" fmla="*/ 0 h 10287000"/>
              <a:gd name="connsiteX0" fmla="*/ 0 w 8969376"/>
              <a:gd name="connsiteY0" fmla="*/ 0 h 10291989"/>
              <a:gd name="connsiteX1" fmla="*/ 4412343 w 8969376"/>
              <a:gd name="connsiteY1" fmla="*/ 0 h 10291989"/>
              <a:gd name="connsiteX2" fmla="*/ 8969376 w 8969376"/>
              <a:gd name="connsiteY2" fmla="*/ 10291989 h 10291989"/>
              <a:gd name="connsiteX3" fmla="*/ 0 w 8969376"/>
              <a:gd name="connsiteY3" fmla="*/ 10287000 h 10291989"/>
              <a:gd name="connsiteX4" fmla="*/ 0 w 8969376"/>
              <a:gd name="connsiteY4" fmla="*/ 0 h 10291989"/>
              <a:gd name="connsiteX0" fmla="*/ 0 w 7793718"/>
              <a:gd name="connsiteY0" fmla="*/ 0 h 10291989"/>
              <a:gd name="connsiteX1" fmla="*/ 4412343 w 7793718"/>
              <a:gd name="connsiteY1" fmla="*/ 0 h 10291989"/>
              <a:gd name="connsiteX2" fmla="*/ 7793718 w 7793718"/>
              <a:gd name="connsiteY2" fmla="*/ 10291989 h 10291989"/>
              <a:gd name="connsiteX3" fmla="*/ 0 w 7793718"/>
              <a:gd name="connsiteY3" fmla="*/ 10287000 h 10291989"/>
              <a:gd name="connsiteX4" fmla="*/ 0 w 7793718"/>
              <a:gd name="connsiteY4" fmla="*/ 0 h 10291989"/>
              <a:gd name="connsiteX0" fmla="*/ 0 w 7735661"/>
              <a:gd name="connsiteY0" fmla="*/ 0 h 10291989"/>
              <a:gd name="connsiteX1" fmla="*/ 4412343 w 7735661"/>
              <a:gd name="connsiteY1" fmla="*/ 0 h 10291989"/>
              <a:gd name="connsiteX2" fmla="*/ 7735661 w 7735661"/>
              <a:gd name="connsiteY2" fmla="*/ 10291989 h 10291989"/>
              <a:gd name="connsiteX3" fmla="*/ 0 w 7735661"/>
              <a:gd name="connsiteY3" fmla="*/ 10287000 h 10291989"/>
              <a:gd name="connsiteX4" fmla="*/ 0 w 7735661"/>
              <a:gd name="connsiteY4" fmla="*/ 0 h 10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5661" h="10291989">
                <a:moveTo>
                  <a:pt x="0" y="0"/>
                </a:moveTo>
                <a:lnTo>
                  <a:pt x="4412343" y="0"/>
                </a:lnTo>
                <a:lnTo>
                  <a:pt x="7735661" y="10291989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17280000" flipV="1">
            <a:off x="-3226805" y="5152487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69257" y="333818"/>
            <a:ext cx="2002972" cy="2452914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#0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40229" y="2503024"/>
            <a:ext cx="6400799" cy="17432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5947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3668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 flipH="1" flipV="1">
            <a:off x="10555514" y="-4990"/>
            <a:ext cx="7735661" cy="10291989"/>
          </a:xfrm>
          <a:custGeom>
            <a:avLst/>
            <a:gdLst>
              <a:gd name="connsiteX0" fmla="*/ 0 w 4412343"/>
              <a:gd name="connsiteY0" fmla="*/ 0 h 10287000"/>
              <a:gd name="connsiteX1" fmla="*/ 4412343 w 4412343"/>
              <a:gd name="connsiteY1" fmla="*/ 0 h 10287000"/>
              <a:gd name="connsiteX2" fmla="*/ 4412343 w 4412343"/>
              <a:gd name="connsiteY2" fmla="*/ 10287000 h 10287000"/>
              <a:gd name="connsiteX3" fmla="*/ 0 w 4412343"/>
              <a:gd name="connsiteY3" fmla="*/ 10287000 h 10287000"/>
              <a:gd name="connsiteX4" fmla="*/ 0 w 4412343"/>
              <a:gd name="connsiteY4" fmla="*/ 0 h 10287000"/>
              <a:gd name="connsiteX0" fmla="*/ 0 w 8810172"/>
              <a:gd name="connsiteY0" fmla="*/ 0 h 10330543"/>
              <a:gd name="connsiteX1" fmla="*/ 4412343 w 8810172"/>
              <a:gd name="connsiteY1" fmla="*/ 0 h 10330543"/>
              <a:gd name="connsiteX2" fmla="*/ 8810172 w 8810172"/>
              <a:gd name="connsiteY2" fmla="*/ 10330543 h 10330543"/>
              <a:gd name="connsiteX3" fmla="*/ 0 w 8810172"/>
              <a:gd name="connsiteY3" fmla="*/ 10287000 h 10330543"/>
              <a:gd name="connsiteX4" fmla="*/ 0 w 8810172"/>
              <a:gd name="connsiteY4" fmla="*/ 0 h 10330543"/>
              <a:gd name="connsiteX0" fmla="*/ 0 w 8810172"/>
              <a:gd name="connsiteY0" fmla="*/ 0 h 10287000"/>
              <a:gd name="connsiteX1" fmla="*/ 4412343 w 8810172"/>
              <a:gd name="connsiteY1" fmla="*/ 0 h 10287000"/>
              <a:gd name="connsiteX2" fmla="*/ 8810172 w 8810172"/>
              <a:gd name="connsiteY2" fmla="*/ 10287000 h 10287000"/>
              <a:gd name="connsiteX3" fmla="*/ 0 w 8810172"/>
              <a:gd name="connsiteY3" fmla="*/ 10287000 h 10287000"/>
              <a:gd name="connsiteX4" fmla="*/ 0 w 8810172"/>
              <a:gd name="connsiteY4" fmla="*/ 0 h 10287000"/>
              <a:gd name="connsiteX0" fmla="*/ 0 w 8911772"/>
              <a:gd name="connsiteY0" fmla="*/ 0 h 10287000"/>
              <a:gd name="connsiteX1" fmla="*/ 4412343 w 8911772"/>
              <a:gd name="connsiteY1" fmla="*/ 0 h 10287000"/>
              <a:gd name="connsiteX2" fmla="*/ 8911772 w 8911772"/>
              <a:gd name="connsiteY2" fmla="*/ 10272486 h 10287000"/>
              <a:gd name="connsiteX3" fmla="*/ 0 w 8911772"/>
              <a:gd name="connsiteY3" fmla="*/ 10287000 h 10287000"/>
              <a:gd name="connsiteX4" fmla="*/ 0 w 8911772"/>
              <a:gd name="connsiteY4" fmla="*/ 0 h 10287000"/>
              <a:gd name="connsiteX0" fmla="*/ 0 w 8940801"/>
              <a:gd name="connsiteY0" fmla="*/ 0 h 10287000"/>
              <a:gd name="connsiteX1" fmla="*/ 4412343 w 8940801"/>
              <a:gd name="connsiteY1" fmla="*/ 0 h 10287000"/>
              <a:gd name="connsiteX2" fmla="*/ 8940801 w 8940801"/>
              <a:gd name="connsiteY2" fmla="*/ 10287000 h 10287000"/>
              <a:gd name="connsiteX3" fmla="*/ 0 w 8940801"/>
              <a:gd name="connsiteY3" fmla="*/ 10287000 h 10287000"/>
              <a:gd name="connsiteX4" fmla="*/ 0 w 8940801"/>
              <a:gd name="connsiteY4" fmla="*/ 0 h 10287000"/>
              <a:gd name="connsiteX0" fmla="*/ 0 w 8969830"/>
              <a:gd name="connsiteY0" fmla="*/ 0 h 10287000"/>
              <a:gd name="connsiteX1" fmla="*/ 4412343 w 8969830"/>
              <a:gd name="connsiteY1" fmla="*/ 0 h 10287000"/>
              <a:gd name="connsiteX2" fmla="*/ 8969830 w 8969830"/>
              <a:gd name="connsiteY2" fmla="*/ 10272485 h 10287000"/>
              <a:gd name="connsiteX3" fmla="*/ 0 w 8969830"/>
              <a:gd name="connsiteY3" fmla="*/ 10287000 h 10287000"/>
              <a:gd name="connsiteX4" fmla="*/ 0 w 8969830"/>
              <a:gd name="connsiteY4" fmla="*/ 0 h 10287000"/>
              <a:gd name="connsiteX0" fmla="*/ 0 w 8940801"/>
              <a:gd name="connsiteY0" fmla="*/ 0 h 10316028"/>
              <a:gd name="connsiteX1" fmla="*/ 4412343 w 8940801"/>
              <a:gd name="connsiteY1" fmla="*/ 0 h 10316028"/>
              <a:gd name="connsiteX2" fmla="*/ 8940801 w 8940801"/>
              <a:gd name="connsiteY2" fmla="*/ 10316028 h 10316028"/>
              <a:gd name="connsiteX3" fmla="*/ 0 w 8940801"/>
              <a:gd name="connsiteY3" fmla="*/ 10287000 h 10316028"/>
              <a:gd name="connsiteX4" fmla="*/ 0 w 8940801"/>
              <a:gd name="connsiteY4" fmla="*/ 0 h 10316028"/>
              <a:gd name="connsiteX0" fmla="*/ 0 w 8940801"/>
              <a:gd name="connsiteY0" fmla="*/ 0 h 10301514"/>
              <a:gd name="connsiteX1" fmla="*/ 4412343 w 8940801"/>
              <a:gd name="connsiteY1" fmla="*/ 0 h 10301514"/>
              <a:gd name="connsiteX2" fmla="*/ 8940801 w 8940801"/>
              <a:gd name="connsiteY2" fmla="*/ 10301514 h 10301514"/>
              <a:gd name="connsiteX3" fmla="*/ 0 w 8940801"/>
              <a:gd name="connsiteY3" fmla="*/ 10287000 h 10301514"/>
              <a:gd name="connsiteX4" fmla="*/ 0 w 8940801"/>
              <a:gd name="connsiteY4" fmla="*/ 0 h 10301514"/>
              <a:gd name="connsiteX0" fmla="*/ 0 w 9521826"/>
              <a:gd name="connsiteY0" fmla="*/ 0 h 10287000"/>
              <a:gd name="connsiteX1" fmla="*/ 4412343 w 9521826"/>
              <a:gd name="connsiteY1" fmla="*/ 0 h 10287000"/>
              <a:gd name="connsiteX2" fmla="*/ 9521826 w 9521826"/>
              <a:gd name="connsiteY2" fmla="*/ 9777639 h 10287000"/>
              <a:gd name="connsiteX3" fmla="*/ 0 w 9521826"/>
              <a:gd name="connsiteY3" fmla="*/ 10287000 h 10287000"/>
              <a:gd name="connsiteX4" fmla="*/ 0 w 9521826"/>
              <a:gd name="connsiteY4" fmla="*/ 0 h 10287000"/>
              <a:gd name="connsiteX0" fmla="*/ 0 w 8969376"/>
              <a:gd name="connsiteY0" fmla="*/ 0 h 10291989"/>
              <a:gd name="connsiteX1" fmla="*/ 4412343 w 8969376"/>
              <a:gd name="connsiteY1" fmla="*/ 0 h 10291989"/>
              <a:gd name="connsiteX2" fmla="*/ 8969376 w 8969376"/>
              <a:gd name="connsiteY2" fmla="*/ 10291989 h 10291989"/>
              <a:gd name="connsiteX3" fmla="*/ 0 w 8969376"/>
              <a:gd name="connsiteY3" fmla="*/ 10287000 h 10291989"/>
              <a:gd name="connsiteX4" fmla="*/ 0 w 8969376"/>
              <a:gd name="connsiteY4" fmla="*/ 0 h 10291989"/>
              <a:gd name="connsiteX0" fmla="*/ 0 w 7793718"/>
              <a:gd name="connsiteY0" fmla="*/ 0 h 10291989"/>
              <a:gd name="connsiteX1" fmla="*/ 4412343 w 7793718"/>
              <a:gd name="connsiteY1" fmla="*/ 0 h 10291989"/>
              <a:gd name="connsiteX2" fmla="*/ 7793718 w 7793718"/>
              <a:gd name="connsiteY2" fmla="*/ 10291989 h 10291989"/>
              <a:gd name="connsiteX3" fmla="*/ 0 w 7793718"/>
              <a:gd name="connsiteY3" fmla="*/ 10287000 h 10291989"/>
              <a:gd name="connsiteX4" fmla="*/ 0 w 7793718"/>
              <a:gd name="connsiteY4" fmla="*/ 0 h 10291989"/>
              <a:gd name="connsiteX0" fmla="*/ 0 w 7735661"/>
              <a:gd name="connsiteY0" fmla="*/ 0 h 10291989"/>
              <a:gd name="connsiteX1" fmla="*/ 4412343 w 7735661"/>
              <a:gd name="connsiteY1" fmla="*/ 0 h 10291989"/>
              <a:gd name="connsiteX2" fmla="*/ 7735661 w 7735661"/>
              <a:gd name="connsiteY2" fmla="*/ 10291989 h 10291989"/>
              <a:gd name="connsiteX3" fmla="*/ 0 w 7735661"/>
              <a:gd name="connsiteY3" fmla="*/ 10287000 h 10291989"/>
              <a:gd name="connsiteX4" fmla="*/ 0 w 7735661"/>
              <a:gd name="connsiteY4" fmla="*/ 0 h 10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5661" h="10291989">
                <a:moveTo>
                  <a:pt x="0" y="0"/>
                </a:moveTo>
                <a:lnTo>
                  <a:pt x="4412343" y="0"/>
                </a:lnTo>
                <a:lnTo>
                  <a:pt x="7735661" y="10291989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24"/>
          <p:cNvSpPr>
            <a:spLocks noGrp="1"/>
          </p:cNvSpPr>
          <p:nvPr>
            <p:ph type="body" sz="quarter" idx="23" hasCustomPrompt="1"/>
          </p:nvPr>
        </p:nvSpPr>
        <p:spPr>
          <a:xfrm rot="4320000" flipH="1" flipV="1">
            <a:off x="3279223" y="5152487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5524918" y="333818"/>
            <a:ext cx="2002972" cy="2452914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#0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36832" y="2503024"/>
            <a:ext cx="6400799" cy="1793403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7771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 userDrawn="1"/>
        </p:nvSpPr>
        <p:spPr>
          <a:xfrm>
            <a:off x="-29029" y="8792448"/>
            <a:ext cx="18360000" cy="152268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-29029" y="2403701"/>
            <a:ext cx="18360000" cy="2598057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4871130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260217" y="2699659"/>
            <a:ext cx="9490755" cy="140347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273140" y="3870904"/>
            <a:ext cx="9477831" cy="9276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>
            <a:off x="0" y="2570615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 userDrawn="1"/>
        </p:nvSpPr>
        <p:spPr>
          <a:xfrm>
            <a:off x="1639197" y="1268774"/>
            <a:ext cx="6071579" cy="6071579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20118" y="1449695"/>
            <a:ext cx="5709736" cy="5709736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929482" y="1559059"/>
            <a:ext cx="5491009" cy="549100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73141" y="5225525"/>
            <a:ext cx="8940801" cy="24235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2117661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758072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7382719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023130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12647776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288187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39" name="直線コネクタ 38"/>
          <p:cNvCxnSpPr/>
          <p:nvPr userDrawn="1"/>
        </p:nvCxnSpPr>
        <p:spPr>
          <a:xfrm>
            <a:off x="39796" y="8952104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8257202" y="1161143"/>
            <a:ext cx="9477831" cy="12425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28" name="涙形 27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涙形 36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1569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図プレースホルダー 9"/>
          <p:cNvSpPr>
            <a:spLocks noGrp="1"/>
          </p:cNvSpPr>
          <p:nvPr>
            <p:ph type="pic" sz="quarter" idx="10" hasCustomPrompt="1"/>
          </p:nvPr>
        </p:nvSpPr>
        <p:spPr>
          <a:xfrm>
            <a:off x="696006" y="0"/>
            <a:ext cx="7229475" cy="10287000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54" y="174171"/>
            <a:ext cx="8679545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10000"/>
              </a:lnSpc>
              <a:spcBef>
                <a:spcPts val="0"/>
              </a:spcBef>
              <a:defRPr sz="12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982855" y="3918859"/>
            <a:ext cx="8708574" cy="95068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68342" y="5298094"/>
            <a:ext cx="8737601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5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/>
      <p:bldP spid="11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, 3 Icons, Capti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18360000" cy="5796782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554267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0" y="5619419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654127" y="4093318"/>
            <a:ext cx="2615933" cy="2617352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2" hasCustomPrompt="1"/>
          </p:nvPr>
        </p:nvSpPr>
        <p:spPr>
          <a:xfrm>
            <a:off x="2818878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3" hasCustomPrompt="1"/>
          </p:nvPr>
        </p:nvSpPr>
        <p:spPr>
          <a:xfrm>
            <a:off x="3468381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514215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12739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16" hasCustomPrompt="1"/>
          </p:nvPr>
        </p:nvSpPr>
        <p:spPr>
          <a:xfrm>
            <a:off x="7838703" y="4093318"/>
            <a:ext cx="2615933" cy="2617352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8003454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652957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698791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697315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3" name="テキスト プレースホルダー 7"/>
          <p:cNvSpPr>
            <a:spLocks noGrp="1"/>
          </p:cNvSpPr>
          <p:nvPr>
            <p:ph type="body" sz="quarter" idx="21" hasCustomPrompt="1"/>
          </p:nvPr>
        </p:nvSpPr>
        <p:spPr>
          <a:xfrm>
            <a:off x="13021115" y="4093318"/>
            <a:ext cx="2615933" cy="2617352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22" hasCustomPrompt="1"/>
          </p:nvPr>
        </p:nvSpPr>
        <p:spPr>
          <a:xfrm>
            <a:off x="13185866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13835369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1881203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1879727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348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10492770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101600" dist="889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10325687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2410" y="2501896"/>
            <a:ext cx="7266248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10000"/>
              </a:lnSpc>
              <a:spcBef>
                <a:spcPts val="0"/>
              </a:spcBef>
              <a:defRPr sz="12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grpSp>
        <p:nvGrpSpPr>
          <p:cNvPr id="50" name="グループ化 49"/>
          <p:cNvGrpSpPr/>
          <p:nvPr userDrawn="1"/>
        </p:nvGrpSpPr>
        <p:grpSpPr>
          <a:xfrm>
            <a:off x="8596454" y="859719"/>
            <a:ext cx="2002861" cy="1003665"/>
            <a:chOff x="7280704" y="761243"/>
            <a:chExt cx="2002861" cy="1003665"/>
          </a:xfrm>
        </p:grpSpPr>
        <p:sp>
          <p:nvSpPr>
            <p:cNvPr id="1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 userDrawn="1"/>
        </p:nvGrpSpPr>
        <p:grpSpPr>
          <a:xfrm>
            <a:off x="8596454" y="2364945"/>
            <a:ext cx="2002861" cy="1003665"/>
            <a:chOff x="7280704" y="2081261"/>
            <a:chExt cx="2002861" cy="1003665"/>
          </a:xfrm>
        </p:grpSpPr>
        <p:sp>
          <p:nvSpPr>
            <p:cNvPr id="43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正方形/長方形 48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グループ化 51"/>
          <p:cNvGrpSpPr/>
          <p:nvPr userDrawn="1"/>
        </p:nvGrpSpPr>
        <p:grpSpPr>
          <a:xfrm>
            <a:off x="8596454" y="3870171"/>
            <a:ext cx="2002861" cy="1003665"/>
            <a:chOff x="7280704" y="761243"/>
            <a:chExt cx="2002861" cy="1003665"/>
          </a:xfrm>
        </p:grpSpPr>
        <p:sp>
          <p:nvSpPr>
            <p:cNvPr id="53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コネクタ 54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正方形/長方形 58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/>
          <p:cNvGrpSpPr/>
          <p:nvPr userDrawn="1"/>
        </p:nvGrpSpPr>
        <p:grpSpPr>
          <a:xfrm>
            <a:off x="8596454" y="5375397"/>
            <a:ext cx="2002861" cy="1003665"/>
            <a:chOff x="7280704" y="2081261"/>
            <a:chExt cx="2002861" cy="1003665"/>
          </a:xfrm>
        </p:grpSpPr>
        <p:sp>
          <p:nvSpPr>
            <p:cNvPr id="61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正方形/長方形 66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グループ化 67"/>
          <p:cNvGrpSpPr/>
          <p:nvPr userDrawn="1"/>
        </p:nvGrpSpPr>
        <p:grpSpPr>
          <a:xfrm>
            <a:off x="8596454" y="6880623"/>
            <a:ext cx="2002861" cy="1003665"/>
            <a:chOff x="7280704" y="761243"/>
            <a:chExt cx="2002861" cy="1003665"/>
          </a:xfrm>
        </p:grpSpPr>
        <p:sp>
          <p:nvSpPr>
            <p:cNvPr id="6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1" name="直線コネクタ 7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正方形/長方形 7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/>
          <p:cNvGrpSpPr/>
          <p:nvPr userDrawn="1"/>
        </p:nvGrpSpPr>
        <p:grpSpPr>
          <a:xfrm>
            <a:off x="8596454" y="8385848"/>
            <a:ext cx="2002861" cy="1003665"/>
            <a:chOff x="7280704" y="2081261"/>
            <a:chExt cx="2002861" cy="1003665"/>
          </a:xfrm>
        </p:grpSpPr>
        <p:sp>
          <p:nvSpPr>
            <p:cNvPr id="77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9" name="直線コネクタ 78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正方形/長方形 82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957804" y="1072591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57804" y="2576815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957804" y="4081039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57804" y="558526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2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957804" y="7089487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8957804" y="859371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4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669655" y="928570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669655" y="7644803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0669655" y="6950218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7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0669655" y="6138921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8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0669655" y="3939394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0669655" y="1621275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0669655" y="5444806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1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0669655" y="3127157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2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0669655" y="2433982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3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10669655" y="4633039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4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10669655" y="8455632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5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0669655" y="9150685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7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75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75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75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75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75"/>
                            </p:stCondLst>
                            <p:childTnLst>
                              <p:par>
                                <p:cTn id="4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75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75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75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75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75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75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75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75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75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75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75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75"/>
                            </p:stCondLst>
                            <p:childTnLst>
                              <p:par>
                                <p:cTn id="1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75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>
        <p:tmplLst>
          <p:tmpl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/>
      <p:bldP spid="8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二等辺三角形 10"/>
          <p:cNvSpPr/>
          <p:nvPr userDrawn="1"/>
        </p:nvSpPr>
        <p:spPr>
          <a:xfrm rot="5400000">
            <a:off x="5633540" y="45611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3478246" y="2851166"/>
            <a:ext cx="5128897" cy="663576"/>
            <a:chOff x="2539364" y="3126253"/>
            <a:chExt cx="5128897" cy="663576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09" y="2329559"/>
            <a:ext cx="482540" cy="1722666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478245" y="285116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15851" y="285253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466274" y="364083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二等辺三角形 10"/>
          <p:cNvSpPr/>
          <p:nvPr userDrawn="1"/>
        </p:nvSpPr>
        <p:spPr>
          <a:xfrm rot="5400000">
            <a:off x="5633540" y="266729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478246" y="5062346"/>
            <a:ext cx="5128897" cy="663576"/>
            <a:chOff x="2539364" y="3126253"/>
            <a:chExt cx="5128897" cy="663576"/>
          </a:xfrm>
        </p:grpSpPr>
        <p:cxnSp>
          <p:nvCxnSpPr>
            <p:cNvPr id="19" name="直線コネクタ 1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09" y="4540739"/>
            <a:ext cx="482540" cy="1722666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8245" y="506234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915851" y="506371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466274" y="585201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二等辺三角形 10"/>
          <p:cNvSpPr/>
          <p:nvPr userDrawn="1"/>
        </p:nvSpPr>
        <p:spPr>
          <a:xfrm rot="5400000">
            <a:off x="5633540" y="487847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/>
          <p:cNvGrpSpPr/>
          <p:nvPr userDrawn="1"/>
        </p:nvGrpSpPr>
        <p:grpSpPr>
          <a:xfrm>
            <a:off x="3478246" y="7273526"/>
            <a:ext cx="5128897" cy="663576"/>
            <a:chOff x="2539364" y="3126253"/>
            <a:chExt cx="5128897" cy="663576"/>
          </a:xfrm>
        </p:grpSpPr>
        <p:cxnSp>
          <p:nvCxnSpPr>
            <p:cNvPr id="29" name="直線コネクタ 2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図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09" y="6751919"/>
            <a:ext cx="482540" cy="1722666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8245" y="727352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15851" y="727489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466274" y="806319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7" name="二等辺三角形 10"/>
          <p:cNvSpPr/>
          <p:nvPr userDrawn="1"/>
        </p:nvSpPr>
        <p:spPr>
          <a:xfrm rot="5400000">
            <a:off x="13841375" y="45887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8" name="グループ化 67"/>
          <p:cNvGrpSpPr/>
          <p:nvPr userDrawn="1"/>
        </p:nvGrpSpPr>
        <p:grpSpPr>
          <a:xfrm>
            <a:off x="11686081" y="2853924"/>
            <a:ext cx="5128897" cy="663576"/>
            <a:chOff x="2539364" y="3126253"/>
            <a:chExt cx="5128897" cy="663576"/>
          </a:xfrm>
        </p:grpSpPr>
        <p:cxnSp>
          <p:nvCxnSpPr>
            <p:cNvPr id="69" name="直線コネクタ 6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図 7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30" y="2332317"/>
            <a:ext cx="482540" cy="1722666"/>
          </a:xfrm>
          <a:prstGeom prst="rect">
            <a:avLst/>
          </a:prstGeom>
        </p:spPr>
      </p:pic>
      <p:sp>
        <p:nvSpPr>
          <p:cNvPr id="7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1686080" y="285392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9123686" y="285529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76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1674109" y="364359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7" name="二等辺三角形 10"/>
          <p:cNvSpPr/>
          <p:nvPr userDrawn="1"/>
        </p:nvSpPr>
        <p:spPr>
          <a:xfrm rot="5400000">
            <a:off x="13841375" y="267005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8" name="グループ化 77"/>
          <p:cNvGrpSpPr/>
          <p:nvPr userDrawn="1"/>
        </p:nvGrpSpPr>
        <p:grpSpPr>
          <a:xfrm>
            <a:off x="11686081" y="5065104"/>
            <a:ext cx="5128897" cy="663576"/>
            <a:chOff x="2539364" y="3126253"/>
            <a:chExt cx="5128897" cy="663576"/>
          </a:xfrm>
        </p:grpSpPr>
        <p:cxnSp>
          <p:nvCxnSpPr>
            <p:cNvPr id="79" name="直線コネクタ 7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図 8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30" y="4543497"/>
            <a:ext cx="482540" cy="1722666"/>
          </a:xfrm>
          <a:prstGeom prst="rect">
            <a:avLst/>
          </a:prstGeom>
        </p:spPr>
      </p:pic>
      <p:sp>
        <p:nvSpPr>
          <p:cNvPr id="84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686080" y="506510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5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9123686" y="506647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8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1674109" y="585477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7" name="二等辺三角形 10"/>
          <p:cNvSpPr/>
          <p:nvPr userDrawn="1"/>
        </p:nvSpPr>
        <p:spPr>
          <a:xfrm rot="5400000">
            <a:off x="13841375" y="488123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8" name="グループ化 87"/>
          <p:cNvGrpSpPr/>
          <p:nvPr userDrawn="1"/>
        </p:nvGrpSpPr>
        <p:grpSpPr>
          <a:xfrm>
            <a:off x="11686081" y="7276284"/>
            <a:ext cx="5128897" cy="663576"/>
            <a:chOff x="2539364" y="3126253"/>
            <a:chExt cx="5128897" cy="663576"/>
          </a:xfrm>
        </p:grpSpPr>
        <p:cxnSp>
          <p:nvCxnSpPr>
            <p:cNvPr id="89" name="直線コネクタ 8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図 9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30" y="6754677"/>
            <a:ext cx="482540" cy="1722666"/>
          </a:xfrm>
          <a:prstGeom prst="rect">
            <a:avLst/>
          </a:prstGeom>
        </p:spPr>
      </p:pic>
      <p:sp>
        <p:nvSpPr>
          <p:cNvPr id="9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1686080" y="727628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123686" y="727765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9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674109" y="806595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8900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3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8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animBg="1"/>
      <p:bldP spid="9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76181" y="3210976"/>
            <a:ext cx="10263906" cy="23393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305656" y="5170488"/>
            <a:ext cx="3708000" cy="86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216724" y="5509706"/>
            <a:ext cx="9695838" cy="15382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5" name="涙形 1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82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, Caption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 rot="16200000">
            <a:off x="-11554" y="4053483"/>
            <a:ext cx="5416552" cy="2434156"/>
            <a:chOff x="7280704" y="865019"/>
            <a:chExt cx="2002458" cy="899889"/>
          </a:xfrm>
        </p:grpSpPr>
        <p:sp>
          <p:nvSpPr>
            <p:cNvPr id="6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 userDrawn="1"/>
        </p:nvGrpSpPr>
        <p:grpSpPr>
          <a:xfrm rot="16200000">
            <a:off x="3212878" y="4053483"/>
            <a:ext cx="5416552" cy="2434156"/>
            <a:chOff x="7280704" y="865019"/>
            <a:chExt cx="2002458" cy="899889"/>
          </a:xfrm>
        </p:grpSpPr>
        <p:sp>
          <p:nvSpPr>
            <p:cNvPr id="24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コネクタ 24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 userDrawn="1"/>
        </p:nvGrpSpPr>
        <p:grpSpPr>
          <a:xfrm rot="16200000">
            <a:off x="6437310" y="4053482"/>
            <a:ext cx="5416552" cy="2434156"/>
            <a:chOff x="7280704" y="865019"/>
            <a:chExt cx="2002458" cy="899889"/>
          </a:xfrm>
        </p:grpSpPr>
        <p:sp>
          <p:nvSpPr>
            <p:cNvPr id="31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コネクタ 31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 rot="16200000">
            <a:off x="9661743" y="4053483"/>
            <a:ext cx="5416552" cy="2434156"/>
            <a:chOff x="7280704" y="865019"/>
            <a:chExt cx="2002458" cy="899889"/>
          </a:xfrm>
        </p:grpSpPr>
        <p:sp>
          <p:nvSpPr>
            <p:cNvPr id="38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 rot="16200000">
            <a:off x="12886176" y="4053483"/>
            <a:ext cx="5416552" cy="2434156"/>
            <a:chOff x="7280704" y="865019"/>
            <a:chExt cx="2002458" cy="899889"/>
          </a:xfrm>
        </p:grpSpPr>
        <p:sp>
          <p:nvSpPr>
            <p:cNvPr id="4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" name="直線コネクタ 45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49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正方形/長方形 21"/>
          <p:cNvSpPr/>
          <p:nvPr userDrawn="1"/>
        </p:nvSpPr>
        <p:spPr>
          <a:xfrm>
            <a:off x="-42205" y="-42204"/>
            <a:ext cx="18374067" cy="5598941"/>
          </a:xfrm>
          <a:custGeom>
            <a:avLst/>
            <a:gdLst>
              <a:gd name="connsiteX0" fmla="*/ 0 w 18360000"/>
              <a:gd name="connsiteY0" fmla="*/ 0 h 4431323"/>
              <a:gd name="connsiteX1" fmla="*/ 18360000 w 18360000"/>
              <a:gd name="connsiteY1" fmla="*/ 0 h 4431323"/>
              <a:gd name="connsiteX2" fmla="*/ 18360000 w 18360000"/>
              <a:gd name="connsiteY2" fmla="*/ 4431323 h 4431323"/>
              <a:gd name="connsiteX3" fmla="*/ 0 w 18360000"/>
              <a:gd name="connsiteY3" fmla="*/ 4431323 h 4431323"/>
              <a:gd name="connsiteX4" fmla="*/ 0 w 18360000"/>
              <a:gd name="connsiteY4" fmla="*/ 0 h 4431323"/>
              <a:gd name="connsiteX0" fmla="*/ 14067 w 18374067"/>
              <a:gd name="connsiteY0" fmla="*/ 0 h 5598941"/>
              <a:gd name="connsiteX1" fmla="*/ 18374067 w 18374067"/>
              <a:gd name="connsiteY1" fmla="*/ 0 h 5598941"/>
              <a:gd name="connsiteX2" fmla="*/ 18374067 w 18374067"/>
              <a:gd name="connsiteY2" fmla="*/ 4431323 h 5598941"/>
              <a:gd name="connsiteX3" fmla="*/ 0 w 18374067"/>
              <a:gd name="connsiteY3" fmla="*/ 5598941 h 5598941"/>
              <a:gd name="connsiteX4" fmla="*/ 14067 w 18374067"/>
              <a:gd name="connsiteY4" fmla="*/ 0 h 55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4067" h="5598941">
                <a:moveTo>
                  <a:pt x="14067" y="0"/>
                </a:moveTo>
                <a:lnTo>
                  <a:pt x="18374067" y="0"/>
                </a:lnTo>
                <a:lnTo>
                  <a:pt x="18374067" y="4431323"/>
                </a:lnTo>
                <a:lnTo>
                  <a:pt x="0" y="5598941"/>
                </a:lnTo>
                <a:lnTo>
                  <a:pt x="14067" y="0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88900" dist="762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/>
          <p:nvPr userDrawn="1"/>
        </p:nvCxnSpPr>
        <p:spPr>
          <a:xfrm flipV="1">
            <a:off x="0" y="4258461"/>
            <a:ext cx="18291175" cy="1143533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59653" y="575589"/>
            <a:ext cx="7351405" cy="3973394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ts val="80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56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2273658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図プレースホルダー 28"/>
          <p:cNvSpPr>
            <a:spLocks noGrp="1"/>
          </p:cNvSpPr>
          <p:nvPr>
            <p:ph type="pic" sz="quarter" idx="23" hasCustomPrompt="1"/>
          </p:nvPr>
        </p:nvSpPr>
        <p:spPr>
          <a:xfrm>
            <a:off x="5498090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8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8722522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9" name="図プレースホルダー 28"/>
          <p:cNvSpPr>
            <a:spLocks noGrp="1"/>
          </p:cNvSpPr>
          <p:nvPr>
            <p:ph type="pic" sz="quarter" idx="25" hasCustomPrompt="1"/>
          </p:nvPr>
        </p:nvSpPr>
        <p:spPr>
          <a:xfrm>
            <a:off x="11946955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0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15171388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20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4307663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534706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4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0761749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3988792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6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68" name="直線コネクタ 67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412480" y="1284809"/>
            <a:ext cx="8651632" cy="21859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70" name="グループ化 69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1" name="涙形 7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涙形 7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409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5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50"/>
                            </p:stCondLst>
                            <p:childTnLst>
                              <p:par>
                                <p:cTn id="7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50"/>
                            </p:stCondLst>
                            <p:childTnLst>
                              <p:par>
                                <p:cTn id="8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650"/>
                            </p:stCondLst>
                            <p:childTnLst>
                              <p:par>
                                <p:cTn id="9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1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/>
      <p:bldP spid="58" grpId="0"/>
      <p:bldP spid="59" grpId="0"/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animBg="1"/>
      <p:bldP spid="66" grpId="1" animBg="1"/>
      <p:bldP spid="67" grpId="0"/>
      <p:bldP spid="6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3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9174617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63500" dist="508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65" y="2383108"/>
            <a:ext cx="7752393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7200"/>
              </a:lnSpc>
              <a:spcBef>
                <a:spcPts val="0"/>
              </a:spcBef>
              <a:defRPr sz="72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369082" y="2027507"/>
            <a:ext cx="7543479" cy="62319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43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>
        <p:tmplLst>
          <p:tmpl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/>
      <p:bldP spid="10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9174617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63500" dist="508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4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88677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9361717" y="1915886"/>
            <a:ext cx="8166309" cy="325460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8800"/>
              </a:lnSpc>
              <a:defRPr baseline="0"/>
            </a:lvl1pPr>
          </a:lstStyle>
          <a:p>
            <a:r>
              <a:rPr kumimoji="1" lang="en-US" altLang="ja-JP" dirty="0"/>
              <a:t>SLIDE TITLE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361718" y="5315867"/>
            <a:ext cx="8166308" cy="33636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9468531" y="5085094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7" grpId="0"/>
      <p:bldP spid="5" grpId="0"/>
      <p:bldP spid="12" grpId="0"/>
      <p:bldP spid="1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955428" y="3354113"/>
            <a:ext cx="7543479" cy="62319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直角三角形 15"/>
          <p:cNvSpPr/>
          <p:nvPr userDrawn="1"/>
        </p:nvSpPr>
        <p:spPr>
          <a:xfrm rot="10800000" flipH="1">
            <a:off x="-14514" y="-37458"/>
            <a:ext cx="10815525" cy="10368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 flipH="1">
            <a:off x="7298790" y="0"/>
            <a:ext cx="3311153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83771" y="638715"/>
            <a:ext cx="7402286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7200"/>
              </a:lnSpc>
              <a:spcBef>
                <a:spcPts val="0"/>
              </a:spcBef>
              <a:defRPr sz="72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87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0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4" grpId="0">
        <p:tmplLst>
          <p:tmpl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44457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6"/>
          <p:cNvSpPr>
            <a:spLocks noGrp="1"/>
          </p:cNvSpPr>
          <p:nvPr>
            <p:ph type="pic" sz="quarter" idx="11" hasCustomPrompt="1"/>
          </p:nvPr>
        </p:nvSpPr>
        <p:spPr>
          <a:xfrm>
            <a:off x="11422743" y="0"/>
            <a:ext cx="6868432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170488"/>
            <a:ext cx="7663544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6"/>
          <p:cNvSpPr>
            <a:spLocks noGrp="1"/>
          </p:cNvSpPr>
          <p:nvPr>
            <p:ph type="pic" sz="quarter" idx="13" hasCustomPrompt="1"/>
          </p:nvPr>
        </p:nvSpPr>
        <p:spPr>
          <a:xfrm>
            <a:off x="7663544" y="5170488"/>
            <a:ext cx="4992914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5544457" y="0"/>
            <a:ext cx="5878286" cy="5170488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2656457" y="5170488"/>
            <a:ext cx="5634717" cy="51704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89600" y="508004"/>
            <a:ext cx="5588000" cy="200297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689600" y="2510975"/>
            <a:ext cx="5588000" cy="211908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2824958" y="5856513"/>
            <a:ext cx="5297714" cy="37664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18" name="直線コネクタ 17"/>
          <p:cNvCxnSpPr/>
          <p:nvPr userDrawn="1"/>
        </p:nvCxnSpPr>
        <p:spPr>
          <a:xfrm flipH="1">
            <a:off x="5544457" y="5007428"/>
            <a:ext cx="5878286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6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  <p:bldP spid="14" grpId="0" animBg="1"/>
      <p:bldP spid="15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8848579"/>
            <a:ext cx="8159262" cy="759789"/>
          </a:xfrm>
          <a:prstGeom prst="rect">
            <a:avLst/>
          </a:prstGeom>
          <a:blipFill dpi="0" rotWithShape="0">
            <a:blip r:embed="rId2" cstate="print">
              <a:alphaModFix amt="50000"/>
            </a:blip>
            <a:srcRect/>
            <a:tile tx="0" ty="0" sx="100000" sy="100000" flip="none" algn="tl"/>
          </a:blipFill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90363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" y="7962314"/>
            <a:ext cx="16645254" cy="75978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6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6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0"/>
          <p:cNvSpPr/>
          <p:nvPr userDrawn="1"/>
        </p:nvSpPr>
        <p:spPr>
          <a:xfrm>
            <a:off x="9637486" y="4895440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9054873" y="-29028"/>
            <a:ext cx="181429" cy="10332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8760165" y="1493887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8760165" y="3669609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8760165" y="5845331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8760165" y="8021053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11763827" y="4970343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0072914" y="5055330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 userDrawn="1"/>
        </p:nvGrpSpPr>
        <p:grpSpPr>
          <a:xfrm flipH="1">
            <a:off x="9769499" y="4991832"/>
            <a:ext cx="2002861" cy="1003665"/>
            <a:chOff x="7280704" y="761243"/>
            <a:chExt cx="2002861" cy="1003665"/>
          </a:xfrm>
        </p:grpSpPr>
        <p:sp>
          <p:nvSpPr>
            <p:cNvPr id="26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92200" y="5204704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297941" y="5995497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9637486" y="543996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21"/>
          <p:cNvSpPr>
            <a:spLocks noGrp="1"/>
          </p:cNvSpPr>
          <p:nvPr>
            <p:ph type="body" sz="quarter" idx="23" hasCustomPrompt="1"/>
          </p:nvPr>
        </p:nvSpPr>
        <p:spPr>
          <a:xfrm>
            <a:off x="11763827" y="618899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0072914" y="70388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/>
          <p:cNvGrpSpPr/>
          <p:nvPr userDrawn="1"/>
        </p:nvGrpSpPr>
        <p:grpSpPr>
          <a:xfrm flipH="1">
            <a:off x="9769499" y="640388"/>
            <a:ext cx="2002861" cy="1003665"/>
            <a:chOff x="7280704" y="761243"/>
            <a:chExt cx="2002861" cy="1003665"/>
          </a:xfrm>
        </p:grpSpPr>
        <p:sp>
          <p:nvSpPr>
            <p:cNvPr id="3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正方形/長方形 4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92200" y="85326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97941" y="164405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8" name="正方形/長方形 10"/>
          <p:cNvSpPr/>
          <p:nvPr userDrawn="1"/>
        </p:nvSpPr>
        <p:spPr>
          <a:xfrm flipH="1">
            <a:off x="1345759" y="2689425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21"/>
          <p:cNvSpPr>
            <a:spLocks noGrp="1"/>
          </p:cNvSpPr>
          <p:nvPr>
            <p:ph type="body" sz="quarter" idx="26" hasCustomPrompt="1"/>
          </p:nvPr>
        </p:nvSpPr>
        <p:spPr>
          <a:xfrm>
            <a:off x="1786641" y="2778842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529443" y="2863829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グループ化 50"/>
          <p:cNvGrpSpPr/>
          <p:nvPr userDrawn="1"/>
        </p:nvGrpSpPr>
        <p:grpSpPr>
          <a:xfrm>
            <a:off x="6612642" y="2800331"/>
            <a:ext cx="2002861" cy="1003665"/>
            <a:chOff x="7280704" y="761243"/>
            <a:chExt cx="2002861" cy="1003665"/>
          </a:xfrm>
        </p:grpSpPr>
        <p:sp>
          <p:nvSpPr>
            <p:cNvPr id="5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4" name="直線コネクタ 53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正方形/長方形 57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969165" y="301320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6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741770" y="3803996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1" name="正方形/長方形 10"/>
          <p:cNvSpPr/>
          <p:nvPr userDrawn="1"/>
        </p:nvSpPr>
        <p:spPr>
          <a:xfrm flipH="1">
            <a:off x="1349299" y="7071162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プレースホルダー 21"/>
          <p:cNvSpPr>
            <a:spLocks noGrp="1"/>
          </p:cNvSpPr>
          <p:nvPr>
            <p:ph type="body" sz="quarter" idx="29" hasCustomPrompt="1"/>
          </p:nvPr>
        </p:nvSpPr>
        <p:spPr>
          <a:xfrm>
            <a:off x="1790181" y="7160579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63" name="正方形/長方形 62"/>
          <p:cNvSpPr/>
          <p:nvPr userDrawn="1"/>
        </p:nvSpPr>
        <p:spPr>
          <a:xfrm>
            <a:off x="1532983" y="724556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4" name="グループ化 63"/>
          <p:cNvGrpSpPr/>
          <p:nvPr userDrawn="1"/>
        </p:nvGrpSpPr>
        <p:grpSpPr>
          <a:xfrm>
            <a:off x="6616182" y="7182068"/>
            <a:ext cx="2002861" cy="1003665"/>
            <a:chOff x="7280704" y="761243"/>
            <a:chExt cx="2002861" cy="1003665"/>
          </a:xfrm>
        </p:grpSpPr>
        <p:sp>
          <p:nvSpPr>
            <p:cNvPr id="6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7" name="直線コネクタ 6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正方形/長方形 70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972705" y="739494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73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745310" y="818573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45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4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9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animBg="1"/>
      <p:bldP spid="72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194310" y="961964"/>
            <a:ext cx="9468090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4524" y="5298094"/>
            <a:ext cx="9531420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67" y="767381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901980" y="185114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142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25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二等辺三角形 10"/>
          <p:cNvSpPr/>
          <p:nvPr userDrawn="1"/>
        </p:nvSpPr>
        <p:spPr>
          <a:xfrm rot="5400000">
            <a:off x="5633540" y="135103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3478246" y="3746086"/>
            <a:ext cx="5128897" cy="663576"/>
            <a:chOff x="2539364" y="3126253"/>
            <a:chExt cx="5128897" cy="663576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85" y="3224479"/>
            <a:ext cx="482540" cy="1722666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478245" y="374608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15851" y="374745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466274" y="453575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二等辺三角形 10"/>
          <p:cNvSpPr/>
          <p:nvPr userDrawn="1"/>
        </p:nvSpPr>
        <p:spPr>
          <a:xfrm rot="5400000">
            <a:off x="5633540" y="392506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478246" y="6320116"/>
            <a:ext cx="5128897" cy="663576"/>
            <a:chOff x="2539364" y="3126253"/>
            <a:chExt cx="5128897" cy="663576"/>
          </a:xfrm>
        </p:grpSpPr>
        <p:cxnSp>
          <p:nvCxnSpPr>
            <p:cNvPr id="19" name="直線コネクタ 1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85" y="5798509"/>
            <a:ext cx="482540" cy="1722666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8245" y="632011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915851" y="632148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466274" y="710978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7" name="二等辺三角形 10"/>
          <p:cNvSpPr/>
          <p:nvPr userDrawn="1"/>
        </p:nvSpPr>
        <p:spPr>
          <a:xfrm rot="5400000">
            <a:off x="13841375" y="135379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8" name="グループ化 67"/>
          <p:cNvGrpSpPr/>
          <p:nvPr userDrawn="1"/>
        </p:nvGrpSpPr>
        <p:grpSpPr>
          <a:xfrm>
            <a:off x="11686081" y="3748844"/>
            <a:ext cx="5128897" cy="663576"/>
            <a:chOff x="2539364" y="3126253"/>
            <a:chExt cx="5128897" cy="663576"/>
          </a:xfrm>
        </p:grpSpPr>
        <p:cxnSp>
          <p:nvCxnSpPr>
            <p:cNvPr id="69" name="直線コネクタ 6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図 7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020" y="3227237"/>
            <a:ext cx="482540" cy="1722666"/>
          </a:xfrm>
          <a:prstGeom prst="rect">
            <a:avLst/>
          </a:prstGeom>
        </p:spPr>
      </p:pic>
      <p:sp>
        <p:nvSpPr>
          <p:cNvPr id="7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1686080" y="374884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9123686" y="375021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76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1674109" y="453851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7" name="二等辺三角形 10"/>
          <p:cNvSpPr/>
          <p:nvPr userDrawn="1"/>
        </p:nvSpPr>
        <p:spPr>
          <a:xfrm rot="5400000">
            <a:off x="13841375" y="392782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8" name="グループ化 77"/>
          <p:cNvGrpSpPr/>
          <p:nvPr userDrawn="1"/>
        </p:nvGrpSpPr>
        <p:grpSpPr>
          <a:xfrm>
            <a:off x="11686081" y="6322874"/>
            <a:ext cx="5128897" cy="663576"/>
            <a:chOff x="2539364" y="3126253"/>
            <a:chExt cx="5128897" cy="663576"/>
          </a:xfrm>
        </p:grpSpPr>
        <p:cxnSp>
          <p:nvCxnSpPr>
            <p:cNvPr id="79" name="直線コネクタ 7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図 8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020" y="5801267"/>
            <a:ext cx="482540" cy="1722666"/>
          </a:xfrm>
          <a:prstGeom prst="rect">
            <a:avLst/>
          </a:prstGeom>
        </p:spPr>
      </p:pic>
      <p:sp>
        <p:nvSpPr>
          <p:cNvPr id="84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686080" y="632287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5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9123686" y="632424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8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1674109" y="711254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21395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8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723644" y="961964"/>
            <a:ext cx="7593685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20774" y="5298094"/>
            <a:ext cx="7644479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94" y="961964"/>
            <a:ext cx="5876715" cy="8355707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89" y="4118967"/>
            <a:ext cx="2544365" cy="5198704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1167838" y="4797663"/>
            <a:ext cx="2184867" cy="38413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3765140" y="1737549"/>
            <a:ext cx="5101223" cy="68045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95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25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9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9"/>
            <a:ext cx="18360000" cy="7518399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7324041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4524" y="7590971"/>
            <a:ext cx="9776378" cy="1640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67" y="767381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901980" y="185114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7158226" y="1311728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069942" y="2002528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069942" y="1369785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7158226" y="3124085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069942" y="3814885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8069942" y="3182142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図プレースホルダー 28"/>
          <p:cNvSpPr>
            <a:spLocks noGrp="1"/>
          </p:cNvSpPr>
          <p:nvPr>
            <p:ph type="pic" sz="quarter" idx="27" hasCustomPrompt="1"/>
          </p:nvPr>
        </p:nvSpPr>
        <p:spPr>
          <a:xfrm>
            <a:off x="7158226" y="4936442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8069942" y="5627242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069942" y="4994499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23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9" grpId="0"/>
      <p:bldP spid="10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4" grpId="0"/>
      <p:bldP spid="25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5131136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311252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438228" y="1859612"/>
            <a:ext cx="6991643" cy="316634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51725" y="5438774"/>
            <a:ext cx="6969799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99" y="1772528"/>
            <a:ext cx="8991826" cy="7284159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1430777" y="2096087"/>
            <a:ext cx="8304066" cy="45579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5" name="涙形 1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65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2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7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 userDrawn="1"/>
        </p:nvSpPr>
        <p:spPr>
          <a:xfrm>
            <a:off x="-29029" y="-29028"/>
            <a:ext cx="4340513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0" name="涙形 9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涙形 10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3" name="二等辺三角形 10"/>
          <p:cNvSpPr/>
          <p:nvPr userDrawn="1"/>
        </p:nvSpPr>
        <p:spPr>
          <a:xfrm rot="5400000">
            <a:off x="9801448" y="-1532943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6480883" y="2023415"/>
            <a:ext cx="7455472" cy="663576"/>
            <a:chOff x="212789" y="3126253"/>
            <a:chExt cx="7455472" cy="663576"/>
          </a:xfrm>
        </p:grpSpPr>
        <p:cxnSp>
          <p:nvCxnSpPr>
            <p:cNvPr id="15" name="直線コネクタ 14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607492" y="2023415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597582" y="2813085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二等辺三角形 10"/>
          <p:cNvSpPr/>
          <p:nvPr userDrawn="1"/>
        </p:nvSpPr>
        <p:spPr>
          <a:xfrm rot="5400000">
            <a:off x="9801449" y="979787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6480884" y="4536145"/>
            <a:ext cx="7455472" cy="663576"/>
            <a:chOff x="212789" y="3126253"/>
            <a:chExt cx="7455472" cy="663576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607493" y="4536145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597583" y="5325815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6" name="二等辺三角形 10"/>
          <p:cNvSpPr/>
          <p:nvPr userDrawn="1"/>
        </p:nvSpPr>
        <p:spPr>
          <a:xfrm rot="5400000">
            <a:off x="9801449" y="3504595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/>
          <p:cNvGrpSpPr/>
          <p:nvPr userDrawn="1"/>
        </p:nvGrpSpPr>
        <p:grpSpPr>
          <a:xfrm>
            <a:off x="6480884" y="7060953"/>
            <a:ext cx="7455472" cy="663576"/>
            <a:chOff x="212789" y="3126253"/>
            <a:chExt cx="7455472" cy="663576"/>
          </a:xfrm>
        </p:grpSpPr>
        <p:cxnSp>
          <p:nvCxnSpPr>
            <p:cNvPr id="38" name="直線コネクタ 37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607493" y="7060953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597583" y="7850623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cxnSp>
        <p:nvCxnSpPr>
          <p:cNvPr id="45" name="直線コネクタ 44"/>
          <p:cNvCxnSpPr/>
          <p:nvPr userDrawn="1"/>
        </p:nvCxnSpPr>
        <p:spPr>
          <a:xfrm>
            <a:off x="4151085" y="0"/>
            <a:ext cx="0" cy="1033897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84" y="866363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531897" y="196419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1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" grpId="0"/>
      <p:bldP spid="13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5154972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>
            <a:off x="0" y="5316989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角丸四角形 7"/>
          <p:cNvSpPr/>
          <p:nvPr userDrawn="1"/>
        </p:nvSpPr>
        <p:spPr>
          <a:xfrm>
            <a:off x="628206" y="2067583"/>
            <a:ext cx="10360933" cy="714377"/>
          </a:xfrm>
          <a:custGeom>
            <a:avLst/>
            <a:gdLst/>
            <a:ahLst/>
            <a:cxnLst/>
            <a:rect l="l" t="t" r="r" b="b"/>
            <a:pathLst>
              <a:path w="9179608" h="714377">
                <a:moveTo>
                  <a:pt x="169868" y="0"/>
                </a:moveTo>
                <a:lnTo>
                  <a:pt x="9009740" y="0"/>
                </a:lnTo>
                <a:cubicBezTo>
                  <a:pt x="9103556" y="0"/>
                  <a:pt x="9179608" y="76052"/>
                  <a:pt x="9179608" y="169868"/>
                </a:cubicBezTo>
                <a:lnTo>
                  <a:pt x="9179608" y="714377"/>
                </a:lnTo>
                <a:lnTo>
                  <a:pt x="0" y="714377"/>
                </a:lnTo>
                <a:lnTo>
                  <a:pt x="0" y="169868"/>
                </a:lnTo>
                <a:cubicBezTo>
                  <a:pt x="0" y="76052"/>
                  <a:pt x="76052" y="0"/>
                  <a:pt x="169868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177800" dist="88900" algn="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628207" y="2686710"/>
            <a:ext cx="10360932" cy="58801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973" y="2232734"/>
            <a:ext cx="820614" cy="267286"/>
            <a:chOff x="1266091" y="2232734"/>
            <a:chExt cx="820614" cy="267286"/>
          </a:xfrm>
          <a:blipFill dpi="0" rotWithShape="1">
            <a:blip r:embed="rId4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円/楕円 9"/>
            <p:cNvSpPr/>
            <p:nvPr userDrawn="1"/>
          </p:nvSpPr>
          <p:spPr>
            <a:xfrm>
              <a:off x="1266091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 userDrawn="1"/>
          </p:nvSpPr>
          <p:spPr>
            <a:xfrm>
              <a:off x="1542755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 userDrawn="1"/>
          </p:nvSpPr>
          <p:spPr>
            <a:xfrm>
              <a:off x="1819419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 userDrawn="1"/>
        </p:nvGrpSpPr>
        <p:grpSpPr>
          <a:xfrm>
            <a:off x="10412105" y="2203721"/>
            <a:ext cx="432000" cy="348274"/>
            <a:chOff x="9655539" y="2203721"/>
            <a:chExt cx="432000" cy="348274"/>
          </a:xfrm>
          <a:blipFill dpi="0" rotWithShape="1">
            <a:blip r:embed="rId4"/>
            <a:srcRect/>
            <a:tile tx="0" ty="0" sx="100000" sy="100000" flip="none" algn="tl"/>
          </a:blipFill>
        </p:grpSpPr>
        <p:sp>
          <p:nvSpPr>
            <p:cNvPr id="14" name="正方形/長方形 13"/>
            <p:cNvSpPr/>
            <p:nvPr userDrawn="1"/>
          </p:nvSpPr>
          <p:spPr>
            <a:xfrm>
              <a:off x="9655539" y="2203721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>
            <a:xfrm>
              <a:off x="9655539" y="2323858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 userDrawn="1"/>
          </p:nvSpPr>
          <p:spPr>
            <a:xfrm>
              <a:off x="9655539" y="2443995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1264913" y="1859612"/>
            <a:ext cx="6486058" cy="316634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274063" y="5438774"/>
            <a:ext cx="6476567" cy="35600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21" name="涙形 2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涙形 2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594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75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7" grpId="0" animBg="1"/>
      <p:bldP spid="18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c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98867" y="3281656"/>
            <a:ext cx="16093440" cy="3976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62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6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1046392" y="1517278"/>
            <a:ext cx="7325471" cy="7325471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163127" y="1634013"/>
            <a:ext cx="7092000" cy="7092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8949920" y="2590615"/>
            <a:ext cx="8517767" cy="1407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8949920" y="4102238"/>
            <a:ext cx="1077775" cy="107777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069898" y="4161932"/>
            <a:ext cx="7397789" cy="9583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8949921" y="6400801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636368" y="6330461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図プレースホルダー 28"/>
          <p:cNvSpPr>
            <a:spLocks noGrp="1"/>
          </p:cNvSpPr>
          <p:nvPr>
            <p:ph type="pic" sz="quarter" idx="28" hasCustomPrompt="1"/>
          </p:nvPr>
        </p:nvSpPr>
        <p:spPr>
          <a:xfrm>
            <a:off x="13305692" y="6400801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3992139" y="6330461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図プレースホルダー 28"/>
          <p:cNvSpPr>
            <a:spLocks noGrp="1"/>
          </p:cNvSpPr>
          <p:nvPr>
            <p:ph type="pic" sz="quarter" idx="30" hasCustomPrompt="1"/>
          </p:nvPr>
        </p:nvSpPr>
        <p:spPr>
          <a:xfrm>
            <a:off x="8950749" y="7365418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637196" y="7295078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図プレースホルダー 28"/>
          <p:cNvSpPr>
            <a:spLocks noGrp="1"/>
          </p:cNvSpPr>
          <p:nvPr>
            <p:ph type="pic" sz="quarter" idx="32" hasCustomPrompt="1"/>
          </p:nvPr>
        </p:nvSpPr>
        <p:spPr>
          <a:xfrm>
            <a:off x="13306520" y="7365418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3992967" y="7295078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18" name="直線コネクタ 17"/>
          <p:cNvCxnSpPr/>
          <p:nvPr userDrawn="1"/>
        </p:nvCxnSpPr>
        <p:spPr>
          <a:xfrm>
            <a:off x="8949920" y="6093816"/>
            <a:ext cx="8517767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17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6" grpId="0"/>
      <p:bldP spid="7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34" presetClass="emph" presetSubtype="0" fill="hold" nodeType="after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animMotion origin="layout" path="M 0.0 0.0 L 0.0 -0.07213" pathEditMode="relative" ptsTypes="">
                      <p:cBhvr>
                        <p:cTn dur="250" accel="500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Rot by="1500000">
                      <p:cBhvr>
                        <p:cTn dur="125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  <p:animRot by="-1500000">
                      <p:cBhvr>
                        <p:cTn dur="125" fill="hold">
                          <p:stCondLst>
                            <p:cond delay="125"/>
                          </p:stCondLst>
                        </p:cTn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  <p:animRot by="-1500000">
                      <p:cBhvr>
                        <p:cTn dur="125" fill="hold">
                          <p:stCondLst>
                            <p:cond delay="250"/>
                          </p:stCondLst>
                        </p:cTn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  <p:animRot by="1500000">
                      <p:cBhvr>
                        <p:cTn dur="125" fill="hold">
                          <p:stCondLst>
                            <p:cond delay="375"/>
                          </p:stCondLst>
                        </p:cTn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8" grpId="0"/>
      <p:bldP spid="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98867" y="4276581"/>
            <a:ext cx="16093440" cy="13958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098867" y="5247247"/>
            <a:ext cx="16093440" cy="92132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20308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 userDrawn="1"/>
        </p:nvSpPr>
        <p:spPr>
          <a:xfrm flipH="1">
            <a:off x="7475650" y="0"/>
            <a:ext cx="10815525" cy="10287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/>
          <p:nvPr userDrawn="1"/>
        </p:nvCxnSpPr>
        <p:spPr>
          <a:xfrm flipV="1">
            <a:off x="7590971" y="0"/>
            <a:ext cx="335280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9738525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涙形 17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涙形 18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682625" y="3033488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tx2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696686" y="5878287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21"/>
          <p:cNvSpPr>
            <a:spLocks noGrp="1"/>
          </p:cNvSpPr>
          <p:nvPr>
            <p:ph type="body" sz="quarter" idx="13" hasCustomPrompt="1"/>
          </p:nvPr>
        </p:nvSpPr>
        <p:spPr>
          <a:xfrm>
            <a:off x="10240288" y="3026230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bg1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0254349" y="5871029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9168929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2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2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9637486" y="4895440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8214525" cy="1368152"/>
          </a:xfrm>
        </p:spPr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8210987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9054873" y="-29028"/>
            <a:ext cx="181429" cy="10332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8760165" y="1493887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8760165" y="3669609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8760165" y="5845331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760165" y="8021053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11763827" y="4970343"/>
            <a:ext cx="4826001" cy="1092363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0072914" y="5055330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flipH="1">
            <a:off x="9769499" y="4991832"/>
            <a:ext cx="2002861" cy="1003665"/>
            <a:chOff x="7280704" y="761243"/>
            <a:chExt cx="2002861" cy="1003665"/>
          </a:xfrm>
        </p:grpSpPr>
        <p:sp>
          <p:nvSpPr>
            <p:cNvPr id="1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92200" y="5204704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297941" y="5995497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正方形/長方形 10"/>
          <p:cNvSpPr/>
          <p:nvPr userDrawn="1"/>
        </p:nvSpPr>
        <p:spPr>
          <a:xfrm>
            <a:off x="9637486" y="543996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21"/>
          <p:cNvSpPr>
            <a:spLocks noGrp="1"/>
          </p:cNvSpPr>
          <p:nvPr>
            <p:ph type="body" sz="quarter" idx="23" hasCustomPrompt="1"/>
          </p:nvPr>
        </p:nvSpPr>
        <p:spPr>
          <a:xfrm>
            <a:off x="11763827" y="618899"/>
            <a:ext cx="4826001" cy="1092363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0072914" y="70388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 userDrawn="1"/>
        </p:nvGrpSpPr>
        <p:grpSpPr>
          <a:xfrm flipH="1">
            <a:off x="9769499" y="640388"/>
            <a:ext cx="2002861" cy="1003665"/>
            <a:chOff x="7280704" y="761243"/>
            <a:chExt cx="2002861" cy="1003665"/>
          </a:xfrm>
        </p:grpSpPr>
        <p:sp>
          <p:nvSpPr>
            <p:cNvPr id="3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コネクタ 33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37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92200" y="85326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97941" y="164405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正方形/長方形 10"/>
          <p:cNvSpPr/>
          <p:nvPr userDrawn="1"/>
        </p:nvSpPr>
        <p:spPr>
          <a:xfrm flipH="1">
            <a:off x="1345759" y="2689425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21"/>
          <p:cNvSpPr>
            <a:spLocks noGrp="1"/>
          </p:cNvSpPr>
          <p:nvPr>
            <p:ph type="body" sz="quarter" idx="26" hasCustomPrompt="1"/>
          </p:nvPr>
        </p:nvSpPr>
        <p:spPr>
          <a:xfrm>
            <a:off x="1786641" y="2778842"/>
            <a:ext cx="4826001" cy="1092363"/>
          </a:xfr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529443" y="2863829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4" name="グループ化 43"/>
          <p:cNvGrpSpPr/>
          <p:nvPr userDrawn="1"/>
        </p:nvGrpSpPr>
        <p:grpSpPr>
          <a:xfrm>
            <a:off x="6612642" y="2800331"/>
            <a:ext cx="2002861" cy="1003665"/>
            <a:chOff x="7280704" y="761243"/>
            <a:chExt cx="2002861" cy="1003665"/>
          </a:xfrm>
        </p:grpSpPr>
        <p:sp>
          <p:nvSpPr>
            <p:cNvPr id="4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正方形/長方形 50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969165" y="301320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741770" y="3803996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4" name="正方形/長方形 10"/>
          <p:cNvSpPr/>
          <p:nvPr userDrawn="1"/>
        </p:nvSpPr>
        <p:spPr>
          <a:xfrm flipH="1">
            <a:off x="1349299" y="7071162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21"/>
          <p:cNvSpPr>
            <a:spLocks noGrp="1"/>
          </p:cNvSpPr>
          <p:nvPr>
            <p:ph type="body" sz="quarter" idx="29" hasCustomPrompt="1"/>
          </p:nvPr>
        </p:nvSpPr>
        <p:spPr>
          <a:xfrm>
            <a:off x="1790181" y="7160579"/>
            <a:ext cx="4826001" cy="1092363"/>
          </a:xfr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532983" y="724556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7" name="グループ化 56"/>
          <p:cNvGrpSpPr/>
          <p:nvPr userDrawn="1"/>
        </p:nvGrpSpPr>
        <p:grpSpPr>
          <a:xfrm>
            <a:off x="6616182" y="7182068"/>
            <a:ext cx="2002861" cy="1003665"/>
            <a:chOff x="7280704" y="761243"/>
            <a:chExt cx="2002861" cy="1003665"/>
          </a:xfrm>
        </p:grpSpPr>
        <p:sp>
          <p:nvSpPr>
            <p:cNvPr id="58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正方形/長方形 63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5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972705" y="739494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745310" y="818573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653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5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  <p:bldP spid="8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2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52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/>
      <p:bldP spid="5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5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856342" y="3143774"/>
            <a:ext cx="7939315" cy="493342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34" name="直線コネクタ 33"/>
          <p:cNvCxnSpPr/>
          <p:nvPr userDrawn="1"/>
        </p:nvCxnSpPr>
        <p:spPr>
          <a:xfrm>
            <a:off x="885370" y="3324874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 userDrawn="1"/>
        </p:nvCxnSpPr>
        <p:spPr>
          <a:xfrm>
            <a:off x="1052998" y="3143774"/>
            <a:ext cx="0" cy="493342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 userDrawn="1"/>
        </p:nvCxnSpPr>
        <p:spPr>
          <a:xfrm>
            <a:off x="885370" y="7876916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 userDrawn="1"/>
        </p:nvCxnSpPr>
        <p:spPr>
          <a:xfrm flipV="1">
            <a:off x="8592457" y="3100233"/>
            <a:ext cx="0" cy="497696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図プレースホルダー 24"/>
          <p:cNvSpPr>
            <a:spLocks noGrp="1"/>
          </p:cNvSpPr>
          <p:nvPr>
            <p:ph type="pic" sz="quarter" idx="14" hasCustomPrompt="1"/>
          </p:nvPr>
        </p:nvSpPr>
        <p:spPr>
          <a:xfrm>
            <a:off x="1165224" y="3423116"/>
            <a:ext cx="7321550" cy="4336583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9" name="二等辺三角形 10"/>
          <p:cNvSpPr/>
          <p:nvPr userDrawn="1"/>
        </p:nvSpPr>
        <p:spPr>
          <a:xfrm rot="5400000">
            <a:off x="12577847" y="-67651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9651549" y="3083391"/>
            <a:ext cx="6655890" cy="663576"/>
            <a:chOff x="1012371" y="3126253"/>
            <a:chExt cx="6655890" cy="663576"/>
          </a:xfrm>
        </p:grpSpPr>
        <p:cxnSp>
          <p:nvCxnSpPr>
            <p:cNvPr id="41" name="直線コネクタ 40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図 4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14" y="2561784"/>
            <a:ext cx="482540" cy="1722666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9651549" y="3083391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651549" y="3915926"/>
            <a:ext cx="6309180" cy="172763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8" name="二等辺三角形 10"/>
          <p:cNvSpPr/>
          <p:nvPr userDrawn="1"/>
        </p:nvSpPr>
        <p:spPr>
          <a:xfrm rot="5400000">
            <a:off x="12579750" y="3085132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" name="グループ化 48"/>
          <p:cNvGrpSpPr/>
          <p:nvPr userDrawn="1"/>
        </p:nvGrpSpPr>
        <p:grpSpPr>
          <a:xfrm>
            <a:off x="9653452" y="6236174"/>
            <a:ext cx="6655890" cy="663576"/>
            <a:chOff x="1012371" y="3126253"/>
            <a:chExt cx="6655890" cy="663576"/>
          </a:xfrm>
        </p:grpSpPr>
        <p:cxnSp>
          <p:nvCxnSpPr>
            <p:cNvPr id="50" name="直線コネクタ 49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図 5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17" y="5714567"/>
            <a:ext cx="482540" cy="1722666"/>
          </a:xfrm>
          <a:prstGeom prst="rect">
            <a:avLst/>
          </a:prstGeom>
        </p:spPr>
      </p:pic>
      <p:sp>
        <p:nvSpPr>
          <p:cNvPr id="5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53452" y="6236174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9653452" y="7068709"/>
            <a:ext cx="6309180" cy="172763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35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8" grpId="0"/>
      <p:bldP spid="39" grpId="0" animBg="1"/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5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Iconic Lis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8831606" cy="1368152"/>
          </a:xfrm>
        </p:spPr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8827802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481626" y="-26432"/>
            <a:ext cx="8856000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8" name="直線コネクタ 67"/>
          <p:cNvCxnSpPr/>
          <p:nvPr userDrawn="1"/>
        </p:nvCxnSpPr>
        <p:spPr>
          <a:xfrm>
            <a:off x="9667379" y="36513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図プレースホルダー 4"/>
          <p:cNvSpPr>
            <a:spLocks noGrp="1"/>
          </p:cNvSpPr>
          <p:nvPr>
            <p:ph type="pic" sz="quarter" idx="23" hasCustomPrompt="1"/>
          </p:nvPr>
        </p:nvSpPr>
        <p:spPr>
          <a:xfrm>
            <a:off x="9777046" y="0"/>
            <a:ext cx="8514129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914558" y="282510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 userDrawn="1"/>
        </p:nvSpPr>
        <p:spPr>
          <a:xfrm>
            <a:off x="1079046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296307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271727" y="3825913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2270250" y="3187745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5" name="円/楕円 74"/>
          <p:cNvSpPr/>
          <p:nvPr userDrawn="1"/>
        </p:nvSpPr>
        <p:spPr>
          <a:xfrm>
            <a:off x="914558" y="4876890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 userDrawn="1"/>
        </p:nvSpPr>
        <p:spPr>
          <a:xfrm>
            <a:off x="1079046" y="504137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296307" y="525863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8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2271727" y="5877699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2270250" y="5239531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5" name="円/楕円 84"/>
          <p:cNvSpPr/>
          <p:nvPr userDrawn="1"/>
        </p:nvSpPr>
        <p:spPr>
          <a:xfrm>
            <a:off x="912180" y="6954005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円/楕円 85"/>
          <p:cNvSpPr/>
          <p:nvPr userDrawn="1"/>
        </p:nvSpPr>
        <p:spPr>
          <a:xfrm>
            <a:off x="1076668" y="711849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293929" y="733575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269349" y="7954814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9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2267872" y="7316646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36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5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25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animBg="1"/>
      <p:bldP spid="69" grpId="0"/>
      <p:bldP spid="70" grpId="0" animBg="1"/>
      <p:bldP spid="71" grpId="0" animBg="1"/>
      <p:bldP spid="72" grpId="0"/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animBg="1"/>
      <p:bldP spid="76" grpId="0" animBg="1"/>
      <p:bldP spid="77" grpId="0"/>
      <p:bldP spid="7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 animBg="1"/>
      <p:bldP spid="86" grpId="0" animBg="1"/>
      <p:bldP spid="87" grpId="0"/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15"/>
          <p:cNvSpPr/>
          <p:nvPr userDrawn="1"/>
        </p:nvSpPr>
        <p:spPr>
          <a:xfrm>
            <a:off x="0" y="0"/>
            <a:ext cx="10815525" cy="10287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561525" cy="10287000"/>
          </a:xfrm>
          <a:custGeom>
            <a:avLst/>
            <a:gdLst/>
            <a:ahLst/>
            <a:cxnLst/>
            <a:rect l="l" t="t" r="r" b="b"/>
            <a:pathLst>
              <a:path w="10561525" h="10287000">
                <a:moveTo>
                  <a:pt x="0" y="0"/>
                </a:moveTo>
                <a:lnTo>
                  <a:pt x="7221651" y="0"/>
                </a:lnTo>
                <a:lnTo>
                  <a:pt x="10561525" y="10287000"/>
                </a:lnTo>
                <a:lnTo>
                  <a:pt x="7221651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H="1" flipV="1">
            <a:off x="7315200" y="0"/>
            <a:ext cx="3352801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10445421" y="3033488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tx2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59482" y="5878287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7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0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 List with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-29029" y="-29028"/>
            <a:ext cx="8128000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7945343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図プレースホルダー 4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-28575"/>
            <a:ext cx="7835705" cy="10367963"/>
          </a:xfr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2" hasCustomPrompt="1"/>
          </p:nvPr>
        </p:nvSpPr>
        <p:spPr>
          <a:xfrm>
            <a:off x="6222434" y="2553281"/>
            <a:ext cx="2002458" cy="985543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598871" y="2770918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テキスト プレースホルダー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22434" y="4339418"/>
            <a:ext cx="2002458" cy="985543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4661" y="4557055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テキスト プレースホルダー 15"/>
          <p:cNvSpPr>
            <a:spLocks noGrp="1"/>
          </p:cNvSpPr>
          <p:nvPr>
            <p:ph type="body" sz="quarter" idx="25" hasCustomPrompt="1"/>
          </p:nvPr>
        </p:nvSpPr>
        <p:spPr>
          <a:xfrm>
            <a:off x="6222434" y="6125555"/>
            <a:ext cx="2002458" cy="985543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6624662" y="634319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テキスト プレースホルダー 15"/>
          <p:cNvSpPr>
            <a:spLocks noGrp="1"/>
          </p:cNvSpPr>
          <p:nvPr>
            <p:ph type="body" sz="quarter" idx="27" hasCustomPrompt="1"/>
          </p:nvPr>
        </p:nvSpPr>
        <p:spPr>
          <a:xfrm>
            <a:off x="6222434" y="7911691"/>
            <a:ext cx="2002458" cy="985543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0452" y="8129328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8363582" y="2729127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涙形 3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涙形 3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63582" y="3360163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21"/>
          <p:cNvSpPr>
            <a:spLocks noGrp="1"/>
          </p:cNvSpPr>
          <p:nvPr>
            <p:ph type="body" sz="quarter" idx="30" hasCustomPrompt="1"/>
          </p:nvPr>
        </p:nvSpPr>
        <p:spPr>
          <a:xfrm>
            <a:off x="8363582" y="4514945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363582" y="5145981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1"/>
          <p:cNvSpPr>
            <a:spLocks noGrp="1"/>
          </p:cNvSpPr>
          <p:nvPr>
            <p:ph type="body" sz="quarter" idx="32" hasCustomPrompt="1"/>
          </p:nvPr>
        </p:nvSpPr>
        <p:spPr>
          <a:xfrm>
            <a:off x="8363582" y="6300763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363582" y="6931799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7" name="テキスト プレースホルダー 21"/>
          <p:cNvSpPr>
            <a:spLocks noGrp="1"/>
          </p:cNvSpPr>
          <p:nvPr>
            <p:ph type="body" sz="quarter" idx="34" hasCustomPrompt="1"/>
          </p:nvPr>
        </p:nvSpPr>
        <p:spPr>
          <a:xfrm>
            <a:off x="8363582" y="8086582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8363582" y="8717618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90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0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3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8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300"/>
                            </p:stCondLst>
                            <p:childTnLst>
                              <p:par>
                                <p:cTn id="8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/>
      <p:bldP spid="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/>
      <p:bldP spid="4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 Lis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-29029" y="-29028"/>
            <a:ext cx="8128000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7945343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図プレースホルダー 4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-28575"/>
            <a:ext cx="7835705" cy="10367963"/>
          </a:xfr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2" hasCustomPrompt="1"/>
          </p:nvPr>
        </p:nvSpPr>
        <p:spPr>
          <a:xfrm>
            <a:off x="6222434" y="3312935"/>
            <a:ext cx="2002458" cy="985543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598871" y="353057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テキスト プレースホルダー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22434" y="5099072"/>
            <a:ext cx="2002458" cy="985543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4661" y="5316709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テキスト プレースホルダー 15"/>
          <p:cNvSpPr>
            <a:spLocks noGrp="1"/>
          </p:cNvSpPr>
          <p:nvPr>
            <p:ph type="body" sz="quarter" idx="25" hasCustomPrompt="1"/>
          </p:nvPr>
        </p:nvSpPr>
        <p:spPr>
          <a:xfrm>
            <a:off x="6222434" y="6885209"/>
            <a:ext cx="2002458" cy="985543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6624662" y="7102846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8363582" y="3446577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涙形 3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涙形 3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63582" y="4077613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21"/>
          <p:cNvSpPr>
            <a:spLocks noGrp="1"/>
          </p:cNvSpPr>
          <p:nvPr>
            <p:ph type="body" sz="quarter" idx="30" hasCustomPrompt="1"/>
          </p:nvPr>
        </p:nvSpPr>
        <p:spPr>
          <a:xfrm>
            <a:off x="8363582" y="5232395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363582" y="5863431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1"/>
          <p:cNvSpPr>
            <a:spLocks noGrp="1"/>
          </p:cNvSpPr>
          <p:nvPr>
            <p:ph type="body" sz="quarter" idx="32" hasCustomPrompt="1"/>
          </p:nvPr>
        </p:nvSpPr>
        <p:spPr>
          <a:xfrm>
            <a:off x="8363582" y="7018213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363582" y="7649249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8294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17"/>
          <p:cNvSpPr/>
          <p:nvPr userDrawn="1"/>
        </p:nvSpPr>
        <p:spPr>
          <a:xfrm rot="1028648">
            <a:off x="1652911" y="9162876"/>
            <a:ext cx="7740100" cy="995707"/>
          </a:xfrm>
          <a:custGeom>
            <a:avLst/>
            <a:gdLst/>
            <a:ahLst/>
            <a:cxnLst/>
            <a:rect l="l" t="t" r="r" b="b"/>
            <a:pathLst>
              <a:path w="7740100" h="995707">
                <a:moveTo>
                  <a:pt x="0" y="14126"/>
                </a:moveTo>
                <a:lnTo>
                  <a:pt x="3403199" y="14126"/>
                </a:lnTo>
                <a:lnTo>
                  <a:pt x="3398841" y="0"/>
                </a:lnTo>
                <a:lnTo>
                  <a:pt x="7740100" y="0"/>
                </a:lnTo>
                <a:lnTo>
                  <a:pt x="4512351" y="995707"/>
                </a:lnTo>
                <a:lnTo>
                  <a:pt x="302802" y="99570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17"/>
          <p:cNvSpPr/>
          <p:nvPr userDrawn="1"/>
        </p:nvSpPr>
        <p:spPr>
          <a:xfrm rot="1028648">
            <a:off x="1689656" y="7250059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17"/>
          <p:cNvSpPr/>
          <p:nvPr userDrawn="1"/>
        </p:nvSpPr>
        <p:spPr>
          <a:xfrm rot="1028648">
            <a:off x="1689653" y="5580000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17"/>
          <p:cNvSpPr/>
          <p:nvPr userDrawn="1"/>
        </p:nvSpPr>
        <p:spPr>
          <a:xfrm rot="1028648">
            <a:off x="-103402" y="290731"/>
            <a:ext cx="7824099" cy="995708"/>
          </a:xfrm>
          <a:custGeom>
            <a:avLst/>
            <a:gdLst/>
            <a:ahLst/>
            <a:cxnLst/>
            <a:rect l="l" t="t" r="r" b="b"/>
            <a:pathLst>
              <a:path w="7824099" h="995708">
                <a:moveTo>
                  <a:pt x="0" y="835235"/>
                </a:moveTo>
                <a:lnTo>
                  <a:pt x="2707552" y="0"/>
                </a:lnTo>
                <a:lnTo>
                  <a:pt x="7521297" y="0"/>
                </a:lnTo>
                <a:lnTo>
                  <a:pt x="7824099" y="981582"/>
                </a:lnTo>
                <a:lnTo>
                  <a:pt x="4420900" y="981582"/>
                </a:lnTo>
                <a:lnTo>
                  <a:pt x="4425258" y="995708"/>
                </a:lnTo>
                <a:lnTo>
                  <a:pt x="49503" y="99570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17"/>
          <p:cNvSpPr/>
          <p:nvPr userDrawn="1"/>
        </p:nvSpPr>
        <p:spPr>
          <a:xfrm rot="1028648">
            <a:off x="1689655" y="3909941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 rot="1028648">
            <a:off x="1689655" y="2236429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995387" y="-42204"/>
            <a:ext cx="3380967" cy="1036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6201508" y="-38796"/>
            <a:ext cx="0" cy="1032579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3179299" y="0"/>
            <a:ext cx="0" cy="1032579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0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8388034" y="3565703"/>
            <a:ext cx="8965733" cy="2269042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8034" y="5878287"/>
            <a:ext cx="8965734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 userDrawn="1"/>
        </p:nvSpPr>
        <p:spPr>
          <a:xfrm>
            <a:off x="1967461" y="1376827"/>
            <a:ext cx="5436818" cy="1034336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967461" y="3048535"/>
            <a:ext cx="5436818" cy="1034336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967461" y="4718594"/>
            <a:ext cx="5436818" cy="1034336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1967459" y="6388653"/>
            <a:ext cx="5436818" cy="1034336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67462" y="8058712"/>
            <a:ext cx="5436818" cy="1034336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 userDrawn="1"/>
        </p:nvCxnSpPr>
        <p:spPr>
          <a:xfrm>
            <a:off x="2036826" y="1519740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 userDrawn="1"/>
        </p:nvCxnSpPr>
        <p:spPr>
          <a:xfrm>
            <a:off x="2036825" y="2271258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 userDrawn="1"/>
        </p:nvCxnSpPr>
        <p:spPr>
          <a:xfrm>
            <a:off x="2036830" y="3181626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>
            <a:off x="2036829" y="3933144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2036831" y="4865283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 userDrawn="1"/>
        </p:nvCxnSpPr>
        <p:spPr>
          <a:xfrm>
            <a:off x="2036830" y="5616801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2036825" y="6519911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 userDrawn="1"/>
        </p:nvCxnSpPr>
        <p:spPr>
          <a:xfrm>
            <a:off x="2036824" y="7271429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2036832" y="8203567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 userDrawn="1"/>
        </p:nvCxnSpPr>
        <p:spPr>
          <a:xfrm>
            <a:off x="2036831" y="8955085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24172" y="1523359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24172" y="3213720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21828" y="4883779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23734" y="6553838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2020420" y="8237965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080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-29029" y="3066762"/>
            <a:ext cx="18360000" cy="4220306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72579" y="7104191"/>
            <a:ext cx="182583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>
            <a:off x="32783" y="3219162"/>
            <a:ext cx="182583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8" t="19168" r="27970" b="63439"/>
          <a:stretch/>
        </p:blipFill>
        <p:spPr>
          <a:xfrm>
            <a:off x="6622511" y="2609779"/>
            <a:ext cx="2585548" cy="2160514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33" hasCustomPrompt="1"/>
          </p:nvPr>
        </p:nvSpPr>
        <p:spPr>
          <a:xfrm>
            <a:off x="1153439" y="0"/>
            <a:ext cx="6091237" cy="7273757"/>
          </a:xfrm>
          <a:effectLst>
            <a:outerShdw blurRad="127000" dist="889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109583" y="3690036"/>
            <a:ext cx="7878045" cy="3076523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8056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 userDrawn="1"/>
        </p:nvSpPr>
        <p:spPr>
          <a:xfrm>
            <a:off x="8410462" y="282510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8574950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8792211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767631" y="3825913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66154" y="3187745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8410462" y="4876890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8574950" y="504137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8792211" y="525863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767631" y="5877699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9766154" y="5239531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084" y="6954005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 userDrawn="1"/>
        </p:nvSpPr>
        <p:spPr>
          <a:xfrm>
            <a:off x="8572572" y="711849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8789833" y="733575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9765253" y="7954814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763776" y="7316646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33" hasCustomPrompt="1"/>
          </p:nvPr>
        </p:nvSpPr>
        <p:spPr>
          <a:xfrm>
            <a:off x="1041009" y="253186"/>
            <a:ext cx="7333735" cy="10033814"/>
          </a:xfrm>
          <a:effectLst>
            <a:outerShdw blurRad="127000" dist="889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24445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59086" y="282960"/>
            <a:ext cx="17428961" cy="9721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03" tIns="81651" rIns="163303" bIns="81651"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03127" y="390972"/>
            <a:ext cx="17140879" cy="9505056"/>
          </a:xfrm>
          <a:prstGeom prst="rect">
            <a:avLst/>
          </a:prstGeom>
          <a:noFill/>
          <a:ln>
            <a:solidFill>
              <a:srgbClr val="9041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03" tIns="81651" rIns="163303" bIns="81651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Text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2156187" y="2909301"/>
            <a:ext cx="13978800" cy="136815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291381" y="5187042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156187" y="4174068"/>
            <a:ext cx="13978800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156958" y="5646058"/>
            <a:ext cx="13978800" cy="186077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9" name="涙形 8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涙形 9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83282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 hasCustomPrompt="1"/>
          </p:nvPr>
        </p:nvSpPr>
        <p:spPr>
          <a:xfrm>
            <a:off x="1589648" y="3418657"/>
            <a:ext cx="5134709" cy="3083536"/>
          </a:xfrm>
          <a:prstGeom prst="rect">
            <a:avLst/>
          </a:prstGeom>
        </p:spPr>
        <p:txBody>
          <a:bodyPr anchor="ctr"/>
          <a:lstStyle>
            <a:lvl1pPr algn="r">
              <a:defRPr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 userDrawn="1"/>
        </p:nvSpPr>
        <p:spPr>
          <a:xfrm rot="5400000">
            <a:off x="5181227" y="4917999"/>
            <a:ext cx="3708412" cy="8485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287063" y="3699810"/>
            <a:ext cx="9355017" cy="2402026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990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6988268" y="647706"/>
            <a:ext cx="75957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-1" y="7380513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図プレースホルダー 1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599531"/>
            <a:ext cx="18291175" cy="46736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37443" y="7663542"/>
            <a:ext cx="16016288" cy="1494971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98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3" grpId="0"/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 hasCustomPrompt="1"/>
          </p:nvPr>
        </p:nvSpPr>
        <p:spPr>
          <a:xfrm>
            <a:off x="1364567" y="1026940"/>
            <a:ext cx="7823226" cy="385455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8800"/>
              </a:lnSpc>
              <a:defRPr sz="120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289449" y="5142570"/>
            <a:ext cx="11197883" cy="291821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5437176" y="4917999"/>
            <a:ext cx="3708412" cy="8485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9441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859587" y="704136"/>
            <a:ext cx="4572000" cy="4572000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7041417" y="885966"/>
            <a:ext cx="4208341" cy="4208341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122023" y="966572"/>
            <a:ext cx="4047129" cy="404712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4" name="涙形 13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涙形 14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2449364" y="5359789"/>
            <a:ext cx="13336174" cy="1156474"/>
          </a:xfrm>
          <a:prstGeom prst="rect">
            <a:avLst/>
          </a:prstGeom>
        </p:spPr>
        <p:txBody>
          <a:bodyPr anchor="b"/>
          <a:lstStyle>
            <a:lvl1pPr algn="ctr">
              <a:defRPr sz="6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2426836" y="6288256"/>
            <a:ext cx="13371182" cy="868850"/>
          </a:xfrm>
        </p:spPr>
        <p:txBody>
          <a:bodyPr anchor="t">
            <a:noAutofit/>
          </a:bodyPr>
          <a:lstStyle>
            <a:lvl1pPr marL="0" marR="0" indent="0" algn="ct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7441806"/>
            <a:ext cx="12467171" cy="151931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7291382" y="7211033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4586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921305" y="795850"/>
            <a:ext cx="9692640" cy="17145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4" name="グループ化 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5" name="涙形 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涙形 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テキスト プレースホルダー 21"/>
          <p:cNvSpPr>
            <a:spLocks noGrp="1"/>
          </p:cNvSpPr>
          <p:nvPr>
            <p:ph type="body" sz="quarter" idx="12" hasCustomPrompt="1"/>
          </p:nvPr>
        </p:nvSpPr>
        <p:spPr>
          <a:xfrm>
            <a:off x="6897484" y="180224"/>
            <a:ext cx="9505445" cy="868850"/>
          </a:xfrm>
        </p:spPr>
        <p:txBody>
          <a:bodyPr anchor="t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7024096" y="2079177"/>
            <a:ext cx="3708412" cy="8485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10"/>
          <p:cNvSpPr/>
          <p:nvPr userDrawn="1"/>
        </p:nvSpPr>
        <p:spPr>
          <a:xfrm rot="5400000">
            <a:off x="6503634" y="-3909817"/>
            <a:ext cx="899889" cy="13991567"/>
          </a:xfrm>
          <a:custGeom>
            <a:avLst/>
            <a:gdLst/>
            <a:ahLst/>
            <a:cxnLst/>
            <a:rect l="l" t="t" r="r" b="b"/>
            <a:pathLst>
              <a:path w="899889" h="1399156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2474187"/>
                </a:lnTo>
                <a:lnTo>
                  <a:pt x="899889" y="2474187"/>
                </a:lnTo>
                <a:lnTo>
                  <a:pt x="899889" y="2475958"/>
                </a:lnTo>
                <a:lnTo>
                  <a:pt x="899889" y="5312501"/>
                </a:lnTo>
                <a:lnTo>
                  <a:pt x="899889" y="5314272"/>
                </a:lnTo>
                <a:lnTo>
                  <a:pt x="899889" y="11153253"/>
                </a:lnTo>
                <a:lnTo>
                  <a:pt x="899889" y="13991567"/>
                </a:lnTo>
                <a:lnTo>
                  <a:pt x="1" y="13991567"/>
                </a:lnTo>
                <a:lnTo>
                  <a:pt x="1" y="11153253"/>
                </a:lnTo>
                <a:lnTo>
                  <a:pt x="1" y="6981537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0" y="2746240"/>
            <a:ext cx="13738241" cy="663576"/>
            <a:chOff x="-6069980" y="3126253"/>
            <a:chExt cx="13738241" cy="663576"/>
          </a:xfrm>
        </p:grpSpPr>
        <p:cxnSp>
          <p:nvCxnSpPr>
            <p:cNvPr id="14" name="直線コネクタ 13"/>
            <p:cNvCxnSpPr/>
            <p:nvPr/>
          </p:nvCxnSpPr>
          <p:spPr>
            <a:xfrm>
              <a:off x="-6069980" y="3126253"/>
              <a:ext cx="13391531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-6069980" y="3789828"/>
              <a:ext cx="13391531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864641" y="2746240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906845" y="3585105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二等辺三角形 10"/>
          <p:cNvSpPr/>
          <p:nvPr userDrawn="1"/>
        </p:nvSpPr>
        <p:spPr>
          <a:xfrm rot="5400000">
            <a:off x="6523436" y="-1724446"/>
            <a:ext cx="899890" cy="14031472"/>
          </a:xfrm>
          <a:custGeom>
            <a:avLst/>
            <a:gdLst/>
            <a:ahLst/>
            <a:cxnLst/>
            <a:rect l="l" t="t" r="r" b="b"/>
            <a:pathLst>
              <a:path w="899890" h="14031472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797556"/>
                </a:lnTo>
                <a:lnTo>
                  <a:pt x="899890" y="6797556"/>
                </a:lnTo>
                <a:lnTo>
                  <a:pt x="899890" y="6798668"/>
                </a:lnTo>
                <a:lnTo>
                  <a:pt x="899890" y="8580264"/>
                </a:lnTo>
                <a:lnTo>
                  <a:pt x="899890" y="8581376"/>
                </a:lnTo>
                <a:lnTo>
                  <a:pt x="899890" y="12248764"/>
                </a:lnTo>
                <a:lnTo>
                  <a:pt x="899890" y="14031472"/>
                </a:lnTo>
                <a:lnTo>
                  <a:pt x="2" y="14031472"/>
                </a:lnTo>
                <a:lnTo>
                  <a:pt x="2" y="12248764"/>
                </a:lnTo>
                <a:lnTo>
                  <a:pt x="2" y="8581376"/>
                </a:lnTo>
                <a:lnTo>
                  <a:pt x="2" y="8580264"/>
                </a:lnTo>
                <a:lnTo>
                  <a:pt x="2" y="6981537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0" y="4951563"/>
            <a:ext cx="13777996" cy="663576"/>
            <a:chOff x="-6109735" y="3126253"/>
            <a:chExt cx="13777996" cy="663576"/>
          </a:xfrm>
        </p:grpSpPr>
        <p:cxnSp>
          <p:nvCxnSpPr>
            <p:cNvPr id="23" name="直線コネクタ 22"/>
            <p:cNvCxnSpPr/>
            <p:nvPr/>
          </p:nvCxnSpPr>
          <p:spPr>
            <a:xfrm>
              <a:off x="-6109735" y="3126253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-6109735" y="3789828"/>
              <a:ext cx="13431286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904396" y="4951563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904396" y="5790428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二等辺三角形 10"/>
          <p:cNvSpPr/>
          <p:nvPr userDrawn="1"/>
        </p:nvSpPr>
        <p:spPr>
          <a:xfrm rot="5400000">
            <a:off x="6523512" y="471150"/>
            <a:ext cx="899888" cy="14031321"/>
          </a:xfrm>
          <a:custGeom>
            <a:avLst/>
            <a:gdLst/>
            <a:ahLst/>
            <a:cxnLst/>
            <a:rect l="l" t="t" r="r" b="b"/>
            <a:pathLst>
              <a:path w="899888" h="14031321">
                <a:moveTo>
                  <a:pt x="0" y="14031321"/>
                </a:moveTo>
                <a:lnTo>
                  <a:pt x="0" y="12022646"/>
                </a:lnTo>
                <a:lnTo>
                  <a:pt x="0" y="7890400"/>
                </a:lnTo>
                <a:lnTo>
                  <a:pt x="0" y="7889146"/>
                </a:lnTo>
                <a:lnTo>
                  <a:pt x="0" y="6981537"/>
                </a:lnTo>
                <a:lnTo>
                  <a:pt x="0" y="5881725"/>
                </a:lnTo>
                <a:lnTo>
                  <a:pt x="0" y="5880472"/>
                </a:ln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880472"/>
                </a:lnTo>
                <a:lnTo>
                  <a:pt x="899888" y="5881725"/>
                </a:lnTo>
                <a:lnTo>
                  <a:pt x="899888" y="6981537"/>
                </a:lnTo>
                <a:lnTo>
                  <a:pt x="899888" y="7889146"/>
                </a:lnTo>
                <a:lnTo>
                  <a:pt x="899888" y="7890400"/>
                </a:lnTo>
                <a:lnTo>
                  <a:pt x="899888" y="12022646"/>
                </a:lnTo>
                <a:lnTo>
                  <a:pt x="899888" y="14031321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0" y="7147084"/>
            <a:ext cx="13777996" cy="663576"/>
            <a:chOff x="-6109735" y="3126253"/>
            <a:chExt cx="13777996" cy="663576"/>
          </a:xfrm>
        </p:grpSpPr>
        <p:cxnSp>
          <p:nvCxnSpPr>
            <p:cNvPr id="32" name="直線コネクタ 31"/>
            <p:cNvCxnSpPr/>
            <p:nvPr/>
          </p:nvCxnSpPr>
          <p:spPr>
            <a:xfrm>
              <a:off x="-6109735" y="3126253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-6109735" y="3789829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904396" y="7147084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904396" y="7985949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787791" y="0"/>
            <a:ext cx="6133514" cy="10287000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3478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Caption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 userDrawn="1"/>
        </p:nvSpPr>
        <p:spPr>
          <a:xfrm>
            <a:off x="-1" y="1469344"/>
            <a:ext cx="18291175" cy="4267199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43543" y="0"/>
            <a:ext cx="18247632" cy="4180116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43542" y="-43542"/>
            <a:ext cx="9868123" cy="4267200"/>
          </a:xfrm>
          <a:custGeom>
            <a:avLst/>
            <a:gdLst/>
            <a:ahLst/>
            <a:cxnLst/>
            <a:rect l="l" t="t" r="r" b="b"/>
            <a:pathLst>
              <a:path w="9868123" h="4267200">
                <a:moveTo>
                  <a:pt x="0" y="0"/>
                </a:moveTo>
                <a:lnTo>
                  <a:pt x="87084" y="0"/>
                </a:lnTo>
                <a:lnTo>
                  <a:pt x="7794170" y="0"/>
                </a:lnTo>
                <a:lnTo>
                  <a:pt x="7881254" y="0"/>
                </a:lnTo>
                <a:lnTo>
                  <a:pt x="9868123" y="4267200"/>
                </a:lnTo>
                <a:lnTo>
                  <a:pt x="9781039" y="4267200"/>
                </a:lnTo>
                <a:lnTo>
                  <a:pt x="7881254" y="4267200"/>
                </a:lnTo>
                <a:lnTo>
                  <a:pt x="7794170" y="4267200"/>
                </a:lnTo>
                <a:lnTo>
                  <a:pt x="87084" y="4267200"/>
                </a:lnTo>
                <a:lnTo>
                  <a:pt x="0" y="426720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9"/>
          <p:cNvSpPr/>
          <p:nvPr userDrawn="1"/>
        </p:nvSpPr>
        <p:spPr>
          <a:xfrm rot="10800000">
            <a:off x="8466594" y="1512887"/>
            <a:ext cx="9868123" cy="4267200"/>
          </a:xfrm>
          <a:custGeom>
            <a:avLst/>
            <a:gdLst/>
            <a:ahLst/>
            <a:cxnLst/>
            <a:rect l="l" t="t" r="r" b="b"/>
            <a:pathLst>
              <a:path w="9868123" h="4267200">
                <a:moveTo>
                  <a:pt x="0" y="0"/>
                </a:moveTo>
                <a:lnTo>
                  <a:pt x="87084" y="0"/>
                </a:lnTo>
                <a:lnTo>
                  <a:pt x="7794170" y="0"/>
                </a:lnTo>
                <a:lnTo>
                  <a:pt x="7881254" y="0"/>
                </a:lnTo>
                <a:lnTo>
                  <a:pt x="9868123" y="4267200"/>
                </a:lnTo>
                <a:lnTo>
                  <a:pt x="9781039" y="4267200"/>
                </a:lnTo>
                <a:lnTo>
                  <a:pt x="7881254" y="4267200"/>
                </a:lnTo>
                <a:lnTo>
                  <a:pt x="7794170" y="4267200"/>
                </a:lnTo>
                <a:lnTo>
                  <a:pt x="87084" y="4267200"/>
                </a:lnTo>
                <a:lnTo>
                  <a:pt x="0" y="426720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31"/>
          <p:cNvSpPr>
            <a:spLocks noGrp="1"/>
          </p:cNvSpPr>
          <p:nvPr>
            <p:ph type="pic" sz="quarter" idx="16" hasCustomPrompt="1"/>
          </p:nvPr>
        </p:nvSpPr>
        <p:spPr>
          <a:xfrm>
            <a:off x="9071428" y="1690629"/>
            <a:ext cx="9219747" cy="3911713"/>
          </a:xfrm>
          <a:custGeom>
            <a:avLst/>
            <a:gdLst>
              <a:gd name="connsiteX0" fmla="*/ 0 w 9248776"/>
              <a:gd name="connsiteY0" fmla="*/ 0 h 3846514"/>
              <a:gd name="connsiteX1" fmla="*/ 9248776 w 9248776"/>
              <a:gd name="connsiteY1" fmla="*/ 0 h 3846514"/>
              <a:gd name="connsiteX2" fmla="*/ 9248776 w 9248776"/>
              <a:gd name="connsiteY2" fmla="*/ 3846514 h 3846514"/>
              <a:gd name="connsiteX3" fmla="*/ 0 w 9248776"/>
              <a:gd name="connsiteY3" fmla="*/ 3846514 h 3846514"/>
              <a:gd name="connsiteX4" fmla="*/ 0 w 9248776"/>
              <a:gd name="connsiteY4" fmla="*/ 0 h 3846514"/>
              <a:gd name="connsiteX0" fmla="*/ 0 w 9248776"/>
              <a:gd name="connsiteY0" fmla="*/ 0 h 3846514"/>
              <a:gd name="connsiteX1" fmla="*/ 9248776 w 9248776"/>
              <a:gd name="connsiteY1" fmla="*/ 0 h 3846514"/>
              <a:gd name="connsiteX2" fmla="*/ 9248776 w 9248776"/>
              <a:gd name="connsiteY2" fmla="*/ 3846514 h 3846514"/>
              <a:gd name="connsiteX3" fmla="*/ 1799772 w 9248776"/>
              <a:gd name="connsiteY3" fmla="*/ 3817485 h 3846514"/>
              <a:gd name="connsiteX4" fmla="*/ 0 w 9248776"/>
              <a:gd name="connsiteY4" fmla="*/ 0 h 3846514"/>
              <a:gd name="connsiteX0" fmla="*/ 0 w 9219747"/>
              <a:gd name="connsiteY0" fmla="*/ 0 h 3846514"/>
              <a:gd name="connsiteX1" fmla="*/ 9219747 w 9219747"/>
              <a:gd name="connsiteY1" fmla="*/ 0 h 3846514"/>
              <a:gd name="connsiteX2" fmla="*/ 9219747 w 9219747"/>
              <a:gd name="connsiteY2" fmla="*/ 3846514 h 3846514"/>
              <a:gd name="connsiteX3" fmla="*/ 1770743 w 9219747"/>
              <a:gd name="connsiteY3" fmla="*/ 3817485 h 3846514"/>
              <a:gd name="connsiteX4" fmla="*/ 0 w 9219747"/>
              <a:gd name="connsiteY4" fmla="*/ 0 h 384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9747" h="3846514">
                <a:moveTo>
                  <a:pt x="0" y="0"/>
                </a:moveTo>
                <a:lnTo>
                  <a:pt x="9219747" y="0"/>
                </a:lnTo>
                <a:lnTo>
                  <a:pt x="9219747" y="3846514"/>
                </a:lnTo>
                <a:lnTo>
                  <a:pt x="1770743" y="3817485"/>
                </a:lnTo>
                <a:lnTo>
                  <a:pt x="0" y="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   Add an image</a:t>
            </a:r>
            <a:endParaRPr kumimoji="1" lang="ja-JP" altLang="en-US" dirty="0"/>
          </a:p>
        </p:txBody>
      </p:sp>
      <p:sp>
        <p:nvSpPr>
          <p:cNvPr id="28" name="図プレースホルダー 27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3802"/>
            <a:ext cx="9274629" cy="3901169"/>
          </a:xfrm>
          <a:custGeom>
            <a:avLst/>
            <a:gdLst>
              <a:gd name="connsiteX0" fmla="*/ 0 w 9274629"/>
              <a:gd name="connsiteY0" fmla="*/ 0 h 4017284"/>
              <a:gd name="connsiteX1" fmla="*/ 9274629 w 9274629"/>
              <a:gd name="connsiteY1" fmla="*/ 0 h 4017284"/>
              <a:gd name="connsiteX2" fmla="*/ 9274629 w 9274629"/>
              <a:gd name="connsiteY2" fmla="*/ 4017284 h 4017284"/>
              <a:gd name="connsiteX3" fmla="*/ 0 w 9274629"/>
              <a:gd name="connsiteY3" fmla="*/ 4017284 h 4017284"/>
              <a:gd name="connsiteX4" fmla="*/ 0 w 9274629"/>
              <a:gd name="connsiteY4" fmla="*/ 0 h 4017284"/>
              <a:gd name="connsiteX0" fmla="*/ 0 w 9274629"/>
              <a:gd name="connsiteY0" fmla="*/ 14514 h 4031798"/>
              <a:gd name="connsiteX1" fmla="*/ 7402286 w 9274629"/>
              <a:gd name="connsiteY1" fmla="*/ 0 h 4031798"/>
              <a:gd name="connsiteX2" fmla="*/ 9274629 w 9274629"/>
              <a:gd name="connsiteY2" fmla="*/ 4031798 h 4031798"/>
              <a:gd name="connsiteX3" fmla="*/ 0 w 9274629"/>
              <a:gd name="connsiteY3" fmla="*/ 4031798 h 4031798"/>
              <a:gd name="connsiteX4" fmla="*/ 0 w 9274629"/>
              <a:gd name="connsiteY4" fmla="*/ 14514 h 4031798"/>
              <a:gd name="connsiteX0" fmla="*/ 0 w 9274629"/>
              <a:gd name="connsiteY0" fmla="*/ 14514 h 4031798"/>
              <a:gd name="connsiteX1" fmla="*/ 7329715 w 9274629"/>
              <a:gd name="connsiteY1" fmla="*/ 0 h 4031798"/>
              <a:gd name="connsiteX2" fmla="*/ 9274629 w 9274629"/>
              <a:gd name="connsiteY2" fmla="*/ 4031798 h 4031798"/>
              <a:gd name="connsiteX3" fmla="*/ 0 w 9274629"/>
              <a:gd name="connsiteY3" fmla="*/ 4031798 h 4031798"/>
              <a:gd name="connsiteX4" fmla="*/ 0 w 9274629"/>
              <a:gd name="connsiteY4" fmla="*/ 14514 h 4031798"/>
              <a:gd name="connsiteX0" fmla="*/ 0 w 9274629"/>
              <a:gd name="connsiteY0" fmla="*/ 14514 h 4046312"/>
              <a:gd name="connsiteX1" fmla="*/ 7329715 w 9274629"/>
              <a:gd name="connsiteY1" fmla="*/ 0 h 4046312"/>
              <a:gd name="connsiteX2" fmla="*/ 9245601 w 9274629"/>
              <a:gd name="connsiteY2" fmla="*/ 4046312 h 4046312"/>
              <a:gd name="connsiteX3" fmla="*/ 9274629 w 9274629"/>
              <a:gd name="connsiteY3" fmla="*/ 4031798 h 4046312"/>
              <a:gd name="connsiteX4" fmla="*/ 0 w 9274629"/>
              <a:gd name="connsiteY4" fmla="*/ 4031798 h 4046312"/>
              <a:gd name="connsiteX5" fmla="*/ 0 w 9274629"/>
              <a:gd name="connsiteY5" fmla="*/ 14514 h 4046312"/>
              <a:gd name="connsiteX0" fmla="*/ 0 w 9274629"/>
              <a:gd name="connsiteY0" fmla="*/ 145143 h 4046312"/>
              <a:gd name="connsiteX1" fmla="*/ 7329715 w 9274629"/>
              <a:gd name="connsiteY1" fmla="*/ 0 h 4046312"/>
              <a:gd name="connsiteX2" fmla="*/ 9245601 w 9274629"/>
              <a:gd name="connsiteY2" fmla="*/ 4046312 h 4046312"/>
              <a:gd name="connsiteX3" fmla="*/ 9274629 w 9274629"/>
              <a:gd name="connsiteY3" fmla="*/ 4031798 h 4046312"/>
              <a:gd name="connsiteX4" fmla="*/ 0 w 9274629"/>
              <a:gd name="connsiteY4" fmla="*/ 4031798 h 4046312"/>
              <a:gd name="connsiteX5" fmla="*/ 0 w 9274629"/>
              <a:gd name="connsiteY5" fmla="*/ 145143 h 4046312"/>
              <a:gd name="connsiteX0" fmla="*/ 0 w 9274629"/>
              <a:gd name="connsiteY0" fmla="*/ 0 h 3901169"/>
              <a:gd name="connsiteX1" fmla="*/ 7402286 w 9274629"/>
              <a:gd name="connsiteY1" fmla="*/ 14515 h 3901169"/>
              <a:gd name="connsiteX2" fmla="*/ 9245601 w 9274629"/>
              <a:gd name="connsiteY2" fmla="*/ 3901169 h 3901169"/>
              <a:gd name="connsiteX3" fmla="*/ 9274629 w 9274629"/>
              <a:gd name="connsiteY3" fmla="*/ 3886655 h 3901169"/>
              <a:gd name="connsiteX4" fmla="*/ 0 w 9274629"/>
              <a:gd name="connsiteY4" fmla="*/ 3886655 h 3901169"/>
              <a:gd name="connsiteX5" fmla="*/ 0 w 9274629"/>
              <a:gd name="connsiteY5" fmla="*/ 0 h 390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74629" h="3901169">
                <a:moveTo>
                  <a:pt x="0" y="0"/>
                </a:moveTo>
                <a:lnTo>
                  <a:pt x="7402286" y="14515"/>
                </a:lnTo>
                <a:cubicBezTo>
                  <a:pt x="8040915" y="1329419"/>
                  <a:pt x="8606972" y="2586265"/>
                  <a:pt x="9245601" y="3901169"/>
                </a:cubicBezTo>
                <a:lnTo>
                  <a:pt x="9274629" y="3886655"/>
                </a:lnTo>
                <a:lnTo>
                  <a:pt x="0" y="3886655"/>
                </a:lnTo>
                <a:lnTo>
                  <a:pt x="0" y="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558" y="5928275"/>
            <a:ext cx="16462058" cy="136815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7441806"/>
            <a:ext cx="12467171" cy="151931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291382" y="7211033"/>
            <a:ext cx="3708412" cy="84853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213598" y="-14514"/>
            <a:ext cx="3844252" cy="5823630"/>
          </a:xfrm>
          <a:prstGeom prst="parallelogram">
            <a:avLst>
              <a:gd name="adj" fmla="val 70848"/>
            </a:avLst>
          </a:prstGeom>
          <a:blipFill dpi="0" rotWithShape="0">
            <a:blip r:embed="rId4" cstate="print"/>
            <a:srcRect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7291382" y="0"/>
            <a:ext cx="3708400" cy="5823630"/>
          </a:xfrm>
          <a:prstGeom prst="parallelogram">
            <a:avLst>
              <a:gd name="adj" fmla="val 72358"/>
            </a:avLst>
          </a:prstGeom>
          <a:gradFill>
            <a:gsLst>
              <a:gs pos="0">
                <a:schemeClr val="bg2">
                  <a:alpha val="0"/>
                </a:schemeClr>
              </a:gs>
              <a:gs pos="77000">
                <a:schemeClr val="bg2">
                  <a:alpha val="36000"/>
                </a:schemeClr>
              </a:gs>
              <a:gs pos="100000">
                <a:schemeClr val="bg2">
                  <a:alpha val="2000"/>
                </a:schemeClr>
              </a:gs>
            </a:gsLst>
            <a:lin ang="5400000" scaled="0"/>
          </a:gra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088476" y="812876"/>
            <a:ext cx="8647978" cy="536954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158511" y="305334"/>
            <a:ext cx="857794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66530" y="4956705"/>
            <a:ext cx="8647978" cy="5369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64049" y="4449163"/>
            <a:ext cx="86033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54" name="テキスト プレースホルダー 53"/>
          <p:cNvSpPr>
            <a:spLocks noGrp="1"/>
          </p:cNvSpPr>
          <p:nvPr>
            <p:ph type="body" sz="quarter" idx="21" hasCustomPrompt="1"/>
          </p:nvPr>
        </p:nvSpPr>
        <p:spPr>
          <a:xfrm>
            <a:off x="7358744" y="-43542"/>
            <a:ext cx="2728685" cy="5823629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5" name="テキスト プレースホルダー 53"/>
          <p:cNvSpPr>
            <a:spLocks noGrp="1"/>
          </p:cNvSpPr>
          <p:nvPr>
            <p:ph type="body" sz="quarter" idx="22" hasCustomPrompt="1"/>
          </p:nvPr>
        </p:nvSpPr>
        <p:spPr>
          <a:xfrm>
            <a:off x="8178788" y="-21768"/>
            <a:ext cx="2728685" cy="5823629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0085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二等辺三角形 10"/>
          <p:cNvSpPr/>
          <p:nvPr userDrawn="1"/>
        </p:nvSpPr>
        <p:spPr>
          <a:xfrm rot="10800000" flipH="1">
            <a:off x="12313789" y="548319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/>
          <p:cNvSpPr/>
          <p:nvPr userDrawn="1"/>
        </p:nvSpPr>
        <p:spPr>
          <a:xfrm rot="16200000">
            <a:off x="11936028" y="897304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/>
          <p:nvPr userDrawn="1"/>
        </p:nvCxnSpPr>
        <p:spPr>
          <a:xfrm>
            <a:off x="12516250" y="605469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 userDrawn="1"/>
        </p:nvCxnSpPr>
        <p:spPr>
          <a:xfrm>
            <a:off x="16972573" y="605469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 userDrawn="1"/>
        </p:nvCxnSpPr>
        <p:spPr>
          <a:xfrm>
            <a:off x="12530764" y="5960629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 userDrawn="1"/>
        </p:nvCxnSpPr>
        <p:spPr>
          <a:xfrm flipH="1">
            <a:off x="14775256" y="5943711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図プレースホルダー 28"/>
          <p:cNvSpPr>
            <a:spLocks noGrp="1"/>
          </p:cNvSpPr>
          <p:nvPr>
            <p:ph type="pic" sz="quarter" idx="27" hasCustomPrompt="1"/>
          </p:nvPr>
        </p:nvSpPr>
        <p:spPr>
          <a:xfrm>
            <a:off x="14320371" y="3509584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6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2626863" y="4476028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7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2683077" y="5123721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二等辺三角形 10"/>
          <p:cNvSpPr/>
          <p:nvPr userDrawn="1"/>
        </p:nvSpPr>
        <p:spPr>
          <a:xfrm rot="10800000" flipH="1">
            <a:off x="6718531" y="548317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 userDrawn="1"/>
        </p:nvSpPr>
        <p:spPr>
          <a:xfrm rot="16200000">
            <a:off x="6340770" y="897302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2" name="直線コネクタ 81"/>
          <p:cNvCxnSpPr/>
          <p:nvPr userDrawn="1"/>
        </p:nvCxnSpPr>
        <p:spPr>
          <a:xfrm>
            <a:off x="6920992" y="605467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 userDrawn="1"/>
        </p:nvCxnSpPr>
        <p:spPr>
          <a:xfrm>
            <a:off x="11377315" y="605467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 userDrawn="1"/>
        </p:nvCxnSpPr>
        <p:spPr>
          <a:xfrm>
            <a:off x="6935506" y="5960627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 userDrawn="1"/>
        </p:nvCxnSpPr>
        <p:spPr>
          <a:xfrm flipH="1">
            <a:off x="9179998" y="5943709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8725113" y="3509582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031605" y="4476026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087819" y="5123719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二等辺三角形 10"/>
          <p:cNvSpPr/>
          <p:nvPr userDrawn="1"/>
        </p:nvSpPr>
        <p:spPr>
          <a:xfrm rot="10800000" flipH="1">
            <a:off x="1141964" y="566511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16200000">
            <a:off x="764203" y="915496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1344425" y="623661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5800748" y="623661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358939" y="5978821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3603431" y="5961903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 userDrawn="1"/>
        </p:nvSpPr>
        <p:spPr>
          <a:xfrm>
            <a:off x="-29029" y="-29029"/>
            <a:ext cx="18360000" cy="3304429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9" name="直線コネクタ 48"/>
          <p:cNvCxnSpPr/>
          <p:nvPr userDrawn="1"/>
        </p:nvCxnSpPr>
        <p:spPr>
          <a:xfrm>
            <a:off x="-45209" y="3105015"/>
            <a:ext cx="18336384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52" name="涙形 51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涙形 52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1713698"/>
            <a:ext cx="12467171" cy="1276245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7" name="正方形/長方形 56"/>
          <p:cNvSpPr/>
          <p:nvPr userDrawn="1"/>
        </p:nvSpPr>
        <p:spPr>
          <a:xfrm>
            <a:off x="7291382" y="1519200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タイトル 1"/>
          <p:cNvSpPr>
            <a:spLocks noGrp="1"/>
          </p:cNvSpPr>
          <p:nvPr>
            <p:ph type="title" hasCustomPrompt="1"/>
          </p:nvPr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5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3148546" y="35277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455038" y="4494220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511252" y="5141913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5249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and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3653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Mockup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29029" y="6995886"/>
            <a:ext cx="18360000" cy="3343086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0" y="7174818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947176" y="7532913"/>
            <a:ext cx="7822859" cy="17562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図プレースホルダー 6"/>
          <p:cNvSpPr>
            <a:spLocks noGrp="1"/>
          </p:cNvSpPr>
          <p:nvPr>
            <p:ph type="pic" sz="quarter" idx="13" hasCustomPrompt="1"/>
          </p:nvPr>
        </p:nvSpPr>
        <p:spPr>
          <a:xfrm>
            <a:off x="914558" y="3259417"/>
            <a:ext cx="8608795" cy="488571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914558" y="2781960"/>
            <a:ext cx="8608796" cy="593569"/>
            <a:chOff x="628206" y="2067583"/>
            <a:chExt cx="10360933" cy="714377"/>
          </a:xfrm>
        </p:grpSpPr>
        <p:sp>
          <p:nvSpPr>
            <p:cNvPr id="10" name="角丸四角形 7"/>
            <p:cNvSpPr/>
            <p:nvPr userDrawn="1"/>
          </p:nvSpPr>
          <p:spPr>
            <a:xfrm>
              <a:off x="628206" y="2067583"/>
              <a:ext cx="10360933" cy="714377"/>
            </a:xfrm>
            <a:custGeom>
              <a:avLst/>
              <a:gdLst/>
              <a:ahLst/>
              <a:cxnLst/>
              <a:rect l="l" t="t" r="r" b="b"/>
              <a:pathLst>
                <a:path w="9179608" h="714377">
                  <a:moveTo>
                    <a:pt x="169868" y="0"/>
                  </a:moveTo>
                  <a:lnTo>
                    <a:pt x="9009740" y="0"/>
                  </a:lnTo>
                  <a:cubicBezTo>
                    <a:pt x="9103556" y="0"/>
                    <a:pt x="9179608" y="76052"/>
                    <a:pt x="9179608" y="169868"/>
                  </a:cubicBezTo>
                  <a:lnTo>
                    <a:pt x="9179608" y="714377"/>
                  </a:lnTo>
                  <a:lnTo>
                    <a:pt x="0" y="714377"/>
                  </a:lnTo>
                  <a:lnTo>
                    <a:pt x="0" y="169868"/>
                  </a:lnTo>
                  <a:cubicBezTo>
                    <a:pt x="0" y="76052"/>
                    <a:pt x="76052" y="0"/>
                    <a:pt x="169868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177800" dist="88900" algn="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グループ化 10"/>
            <p:cNvGrpSpPr/>
            <p:nvPr userDrawn="1"/>
          </p:nvGrpSpPr>
          <p:grpSpPr>
            <a:xfrm>
              <a:off x="817973" y="2232734"/>
              <a:ext cx="820614" cy="267286"/>
              <a:chOff x="1266091" y="2232734"/>
              <a:chExt cx="820614" cy="267286"/>
            </a:xfrm>
            <a:blipFill dpi="0" rotWithShape="1">
              <a:blip r:embed="rId4"/>
              <a:srcRect/>
              <a:tile tx="0" ty="0" sx="100000" sy="100000" flip="none" algn="tl"/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円/楕円 15"/>
              <p:cNvSpPr/>
              <p:nvPr userDrawn="1"/>
            </p:nvSpPr>
            <p:spPr>
              <a:xfrm>
                <a:off x="1266091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/>
              <p:cNvSpPr/>
              <p:nvPr userDrawn="1"/>
            </p:nvSpPr>
            <p:spPr>
              <a:xfrm>
                <a:off x="1542755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/>
              <p:nvPr userDrawn="1"/>
            </p:nvSpPr>
            <p:spPr>
              <a:xfrm>
                <a:off x="1819419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グループ化 11"/>
            <p:cNvGrpSpPr/>
            <p:nvPr userDrawn="1"/>
          </p:nvGrpSpPr>
          <p:grpSpPr>
            <a:xfrm>
              <a:off x="10412105" y="2203721"/>
              <a:ext cx="432000" cy="348274"/>
              <a:chOff x="9655539" y="2203721"/>
              <a:chExt cx="432000" cy="348274"/>
            </a:xfrm>
            <a:blipFill dpi="0" rotWithShape="1">
              <a:blip r:embed="rId4"/>
              <a:srcRect/>
              <a:tile tx="0" ty="0" sx="100000" sy="100000" flip="none" algn="tl"/>
            </a:blipFill>
          </p:grpSpPr>
          <p:sp>
            <p:nvSpPr>
              <p:cNvPr id="13" name="正方形/長方形 12"/>
              <p:cNvSpPr/>
              <p:nvPr userDrawn="1"/>
            </p:nvSpPr>
            <p:spPr>
              <a:xfrm>
                <a:off x="9655539" y="2203721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13"/>
              <p:cNvSpPr/>
              <p:nvPr userDrawn="1"/>
            </p:nvSpPr>
            <p:spPr>
              <a:xfrm>
                <a:off x="9655539" y="2323858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 userDrawn="1"/>
            </p:nvSpPr>
            <p:spPr>
              <a:xfrm>
                <a:off x="9655539" y="2443995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1" name="山形 20"/>
          <p:cNvSpPr/>
          <p:nvPr userDrawn="1"/>
        </p:nvSpPr>
        <p:spPr>
          <a:xfrm>
            <a:off x="9976204" y="2839908"/>
            <a:ext cx="380632" cy="380632"/>
          </a:xfrm>
          <a:prstGeom prst="chevron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0468317" y="2713649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5" name="山形 24"/>
          <p:cNvSpPr/>
          <p:nvPr userDrawn="1"/>
        </p:nvSpPr>
        <p:spPr>
          <a:xfrm>
            <a:off x="9976204" y="4280451"/>
            <a:ext cx="380632" cy="380632"/>
          </a:xfrm>
          <a:prstGeom prst="chevron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0468317" y="4154192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7" name="山形 26"/>
          <p:cNvSpPr/>
          <p:nvPr userDrawn="1"/>
        </p:nvSpPr>
        <p:spPr>
          <a:xfrm>
            <a:off x="9976204" y="5720993"/>
            <a:ext cx="380632" cy="380632"/>
          </a:xfrm>
          <a:prstGeom prst="chevron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468317" y="5594734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28523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7975" cy="220503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4775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38787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9782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4625" y="6610350"/>
            <a:ext cx="15547975" cy="20431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44625" y="4360863"/>
            <a:ext cx="15547975" cy="22494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26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image" Target="../media/image2.jpeg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4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291381" y="1520186"/>
            <a:ext cx="3708412" cy="84853"/>
          </a:xfrm>
          <a:prstGeom prst="rect">
            <a:avLst/>
          </a:prstGeom>
          <a:blipFill dpi="0" rotWithShape="1">
            <a:blip r:embed="rId44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72579" y="9498410"/>
            <a:ext cx="18218596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1" name="涙形 1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4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涙形 1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644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64" r:id="rId4"/>
    <p:sldLayoutId id="2147483663" r:id="rId5"/>
    <p:sldLayoutId id="2147483696" r:id="rId6"/>
    <p:sldLayoutId id="2147483697" r:id="rId7"/>
    <p:sldLayoutId id="2147483756" r:id="rId8"/>
    <p:sldLayoutId id="2147483665" r:id="rId9"/>
    <p:sldLayoutId id="2147483745" r:id="rId10"/>
    <p:sldLayoutId id="2147483666" r:id="rId11"/>
    <p:sldLayoutId id="2147483673" r:id="rId12"/>
    <p:sldLayoutId id="2147483653" r:id="rId13"/>
    <p:sldLayoutId id="2147483674" r:id="rId14"/>
    <p:sldLayoutId id="2147483759" r:id="rId15"/>
    <p:sldLayoutId id="2147483709" r:id="rId16"/>
    <p:sldLayoutId id="2147483770" r:id="rId17"/>
    <p:sldLayoutId id="2147483683" r:id="rId18"/>
    <p:sldLayoutId id="2147483713" r:id="rId19"/>
    <p:sldLayoutId id="2147483718" r:id="rId20"/>
    <p:sldLayoutId id="2147483726" r:id="rId21"/>
    <p:sldLayoutId id="2147483719" r:id="rId22"/>
    <p:sldLayoutId id="2147483735" r:id="rId23"/>
    <p:sldLayoutId id="2147483744" r:id="rId24"/>
    <p:sldLayoutId id="2147483748" r:id="rId25"/>
    <p:sldLayoutId id="2147483747" r:id="rId26"/>
    <p:sldLayoutId id="2147483749" r:id="rId27"/>
    <p:sldLayoutId id="2147483754" r:id="rId28"/>
    <p:sldLayoutId id="2147483755" r:id="rId29"/>
    <p:sldLayoutId id="2147483753" r:id="rId30"/>
    <p:sldLayoutId id="2147483757" r:id="rId31"/>
    <p:sldLayoutId id="2147483758" r:id="rId32"/>
    <p:sldLayoutId id="2147483760" r:id="rId33"/>
    <p:sldLayoutId id="2147483762" r:id="rId34"/>
    <p:sldLayoutId id="2147483763" r:id="rId35"/>
    <p:sldLayoutId id="2147483771" r:id="rId36"/>
    <p:sldLayoutId id="2147483777" r:id="rId37"/>
    <p:sldLayoutId id="2147483779" r:id="rId38"/>
    <p:sldLayoutId id="2147483781" r:id="rId39"/>
    <p:sldLayoutId id="2147483805" r:id="rId40"/>
    <p:sldLayoutId id="2147483806" r:id="rId41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44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8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656" r:id="rId3"/>
    <p:sldLayoutId id="2147483667" r:id="rId4"/>
    <p:sldLayoutId id="2147483774" r:id="rId5"/>
    <p:sldLayoutId id="2147483668" r:id="rId6"/>
    <p:sldLayoutId id="2147483669" r:id="rId7"/>
    <p:sldLayoutId id="2147483670" r:id="rId8"/>
    <p:sldLayoutId id="2147483672" r:id="rId9"/>
    <p:sldLayoutId id="2147483677" r:id="rId10"/>
    <p:sldLayoutId id="2147483691" r:id="rId11"/>
    <p:sldLayoutId id="2147483700" r:id="rId12"/>
    <p:sldLayoutId id="2147483692" r:id="rId13"/>
    <p:sldLayoutId id="2147483699" r:id="rId14"/>
    <p:sldLayoutId id="2147483694" r:id="rId15"/>
    <p:sldLayoutId id="2147483695" r:id="rId16"/>
    <p:sldLayoutId id="2147483702" r:id="rId17"/>
    <p:sldLayoutId id="2147483698" r:id="rId18"/>
    <p:sldLayoutId id="2147483710" r:id="rId19"/>
    <p:sldLayoutId id="2147483712" r:id="rId20"/>
    <p:sldLayoutId id="2147483714" r:id="rId21"/>
    <p:sldLayoutId id="2147483723" r:id="rId22"/>
    <p:sldLayoutId id="2147483715" r:id="rId23"/>
    <p:sldLayoutId id="2147483724" r:id="rId24"/>
    <p:sldLayoutId id="2147483746" r:id="rId25"/>
    <p:sldLayoutId id="2147483773" r:id="rId26"/>
    <p:sldLayoutId id="2147483716" r:id="rId27"/>
    <p:sldLayoutId id="2147483728" r:id="rId28"/>
    <p:sldLayoutId id="2147483729" r:id="rId29"/>
    <p:sldLayoutId id="2147483741" r:id="rId30"/>
    <p:sldLayoutId id="2147483730" r:id="rId31"/>
    <p:sldLayoutId id="2147483731" r:id="rId32"/>
    <p:sldLayoutId id="2147483733" r:id="rId33"/>
    <p:sldLayoutId id="2147483769" r:id="rId34"/>
    <p:sldLayoutId id="2147483772" r:id="rId35"/>
    <p:sldLayoutId id="2147483778" r:id="rId36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39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0504" y="253186"/>
            <a:ext cx="16139325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29727" y="1520186"/>
            <a:ext cx="3708412" cy="84853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7" r:id="rId2"/>
    <p:sldLayoutId id="2147483765" r:id="rId3"/>
  </p:sldLayoutIdLst>
  <p:hf hdr="0" dt="0"/>
  <p:txStyles>
    <p:titleStyle>
      <a:lvl1pPr algn="l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6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9257" y="253186"/>
            <a:ext cx="8984343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554528" y="1520186"/>
            <a:ext cx="3708412" cy="84853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63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7" r:id="rId2"/>
    <p:sldLayoutId id="2147483708" r:id="rId3"/>
    <p:sldLayoutId id="2147483751" r:id="rId4"/>
    <p:sldLayoutId id="2147483761" r:id="rId5"/>
    <p:sldLayoutId id="2147483776" r:id="rId6"/>
    <p:sldLayoutId id="2147483804" r:id="rId7"/>
  </p:sldLayoutIdLst>
  <p:hf hdr="0" dt="0"/>
  <p:txStyles>
    <p:titleStyle>
      <a:lvl1pPr algn="l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10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6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1" r:id="rId2"/>
    <p:sldLayoutId id="2147483703" r:id="rId3"/>
    <p:sldLayoutId id="2147483704" r:id="rId4"/>
    <p:sldLayoutId id="2147483705" r:id="rId5"/>
    <p:sldLayoutId id="2147483736" r:id="rId6"/>
    <p:sldLayoutId id="2147483752" r:id="rId7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10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291381" y="1520186"/>
            <a:ext cx="3708412" cy="84853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1" name="涙形 1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涙形 1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85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22" r:id="rId2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5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62375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62375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14400" y="9534525"/>
            <a:ext cx="426878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249988" y="9534525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3107988" y="9534525"/>
            <a:ext cx="426878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26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gif"/><Relationship Id="rId4" Type="http://schemas.openxmlformats.org/officeDocument/2006/relationships/image" Target="../media/image71.jpeg"/><Relationship Id="rId9" Type="http://schemas.openxmlformats.org/officeDocument/2006/relationships/image" Target="../media/image7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9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3" Type="http://schemas.openxmlformats.org/officeDocument/2006/relationships/image" Target="../media/image53.jpeg"/><Relationship Id="rId7" Type="http://schemas.openxmlformats.org/officeDocument/2006/relationships/image" Target="../media/image27.jpeg"/><Relationship Id="rId12" Type="http://schemas.openxmlformats.org/officeDocument/2006/relationships/image" Target="../media/image61.jpg"/><Relationship Id="rId17" Type="http://schemas.openxmlformats.org/officeDocument/2006/relationships/image" Target="../media/image66.jpg"/><Relationship Id="rId2" Type="http://schemas.openxmlformats.org/officeDocument/2006/relationships/image" Target="../media/image52.jpeg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jpeg"/><Relationship Id="rId11" Type="http://schemas.openxmlformats.org/officeDocument/2006/relationships/image" Target="../media/image60.jpg"/><Relationship Id="rId5" Type="http://schemas.openxmlformats.org/officeDocument/2006/relationships/image" Target="../media/image55.jpeg"/><Relationship Id="rId15" Type="http://schemas.openxmlformats.org/officeDocument/2006/relationships/image" Target="../media/image64.jpg"/><Relationship Id="rId10" Type="http://schemas.openxmlformats.org/officeDocument/2006/relationships/image" Target="../media/image59.jpg"/><Relationship Id="rId4" Type="http://schemas.openxmlformats.org/officeDocument/2006/relationships/image" Target="../media/image54.jpeg"/><Relationship Id="rId9" Type="http://schemas.openxmlformats.org/officeDocument/2006/relationships/image" Target="../media/image58.jpg"/><Relationship Id="rId14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-1" y="0"/>
            <a:ext cx="6955059" cy="10287000"/>
          </a:xfrm>
          <a:prstGeom prst="rect">
            <a:avLst/>
          </a:prstGeom>
        </p:spPr>
      </p:pic>
      <p:sp>
        <p:nvSpPr>
          <p:cNvPr id="6" name="Title 12"/>
          <p:cNvSpPr txBox="1">
            <a:spLocks/>
          </p:cNvSpPr>
          <p:nvPr/>
        </p:nvSpPr>
        <p:spPr>
          <a:xfrm>
            <a:off x="8585201" y="1276202"/>
            <a:ext cx="7603066" cy="3648983"/>
          </a:xfrm>
          <a:prstGeom prst="rect">
            <a:avLst/>
          </a:prstGeom>
        </p:spPr>
        <p:txBody>
          <a:bodyPr/>
          <a:lstStyle>
            <a:lvl1pPr algn="ctr" defTabSz="1633027" rtl="0" eaLnBrk="1" latinLnBrk="0" hangingPunct="1">
              <a:spcBef>
                <a:spcPct val="0"/>
              </a:spcBef>
              <a:buNone/>
              <a:defRPr kumimoji="1" sz="8800" kern="120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zh-TW" alt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金麗集團</a:t>
            </a:r>
            <a:endParaRPr kumimoji="0" lang="en-US" altLang="zh-TW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kumimoji="0" lang="zh-TW" alt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控股有限公司</a:t>
            </a:r>
            <a:endParaRPr kumimoji="0" lang="en-US" altLang="zh-TW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9653142" y="5143500"/>
            <a:ext cx="6266085" cy="302306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/>
            <a:r>
              <a:rPr lang="en-US" altLang="zh-TW" sz="3800" dirty="0">
                <a:solidFill>
                  <a:schemeClr val="bg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JINLI</a:t>
            </a:r>
            <a:r>
              <a:rPr lang="zh-TW" altLang="en-US" sz="3800" dirty="0">
                <a:solidFill>
                  <a:schemeClr val="bg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3800" dirty="0">
                <a:solidFill>
                  <a:schemeClr val="bg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GROUP HOLDINGS LIMITED</a:t>
            </a:r>
          </a:p>
          <a:p>
            <a:endParaRPr lang="en-US" altLang="zh-TW" sz="3800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8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38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年財務業務說明會</a:t>
            </a:r>
            <a:endParaRPr lang="en-US" altLang="zh-TW" sz="38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/>
          <p:cNvCxnSpPr/>
          <p:nvPr/>
        </p:nvCxnSpPr>
        <p:spPr>
          <a:xfrm flipV="1">
            <a:off x="9189343" y="4396268"/>
            <a:ext cx="7193684" cy="62344"/>
          </a:xfrm>
          <a:prstGeom prst="line">
            <a:avLst/>
          </a:prstGeom>
          <a:ln w="133350" cmpd="dbl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4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72"/>
    </mc:Choice>
    <mc:Fallback xmlns="">
      <p:transition advTm="41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8273141" y="2644776"/>
            <a:ext cx="10018034" cy="2155823"/>
          </a:xfrm>
        </p:spPr>
        <p:txBody>
          <a:bodyPr/>
          <a:lstStyle/>
          <a:p>
            <a:pPr algn="just"/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產品風格以英倫時尚及學院風格，零售價格定位在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300~1000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元人民幣。</a:t>
            </a:r>
          </a:p>
          <a:p>
            <a:pPr algn="just"/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目標客群聚焦於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20~35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歲之消費者。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>
          <a:xfrm>
            <a:off x="16827973" y="645146"/>
            <a:ext cx="1154899" cy="547688"/>
          </a:xfrm>
        </p:spPr>
        <p:txBody>
          <a:bodyPr/>
          <a:lstStyle/>
          <a:p>
            <a:fld id="{FADD65F2-3061-4838-8922-F719F7BAC906}" type="slidenum">
              <a:rPr lang="ja-JP" altLang="en-US" sz="3700" smtClean="0"/>
              <a:pPr/>
              <a:t>10</a:t>
            </a:fld>
            <a:endParaRPr lang="ja-JP" altLang="en-US" sz="3700" dirty="0"/>
          </a:p>
        </p:txBody>
      </p:sp>
      <p:pic>
        <p:nvPicPr>
          <p:cNvPr id="8" name="圖片版面配置區 7"/>
          <p:cNvPicPr>
            <a:picLocks noGrp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1" y="1600201"/>
            <a:ext cx="5497043" cy="5442702"/>
          </a:xfrm>
        </p:spPr>
      </p:pic>
      <p:pic>
        <p:nvPicPr>
          <p:cNvPr id="6" name="圖片 5" descr="一張含有 螢幕擷取畫面, 畫畫 的圖片&#10;&#10;自動產生的描述">
            <a:extLst>
              <a:ext uri="{FF2B5EF4-FFF2-40B4-BE49-F238E27FC236}">
                <a16:creationId xmlns="" xmlns:a16="http://schemas.microsoft.com/office/drawing/2014/main" id="{8CA5D5C0-6CB0-42CA-A8E8-DDCD8B457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7" y="6054212"/>
            <a:ext cx="10951196" cy="18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22"/>
    </mc:Choice>
    <mc:Fallback xmlns="">
      <p:transition advTm="1022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1" name="テキスト プレースホルダー 2"/>
          <p:cNvSpPr>
            <a:spLocks noGrp="1"/>
          </p:cNvSpPr>
          <p:nvPr>
            <p:ph type="body" sz="quarter" idx="4294967295"/>
          </p:nvPr>
        </p:nvSpPr>
        <p:spPr>
          <a:xfrm>
            <a:off x="1312375" y="2042104"/>
            <a:ext cx="15500118" cy="1800223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產品風格以時尚休閒服飾產品，零售價格定位在</a:t>
            </a:r>
            <a:r>
              <a:rPr lang="en-US" altLang="zh-TW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300~1000</a:t>
            </a:r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元人民幣。</a:t>
            </a:r>
          </a:p>
          <a:p>
            <a:pPr algn="just"/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目標客群聚焦於</a:t>
            </a:r>
            <a:r>
              <a:rPr lang="en-US" altLang="zh-TW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20~35</a:t>
            </a:r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歲之消費者。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03F8DBE-9BEF-47D9-8AA0-3BBBA6072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26" y="585541"/>
            <a:ext cx="4533201" cy="1179091"/>
          </a:xfrm>
          <a:prstGeom prst="rect">
            <a:avLst/>
          </a:prstGeom>
        </p:spPr>
      </p:pic>
      <p:pic>
        <p:nvPicPr>
          <p:cNvPr id="7" name="圖片 6" descr="一張含有 相片, 差異, 許多, 覆蓋 的圖片&#10;&#10;自動產生的描述">
            <a:extLst>
              <a:ext uri="{FF2B5EF4-FFF2-40B4-BE49-F238E27FC236}">
                <a16:creationId xmlns="" xmlns:a16="http://schemas.microsoft.com/office/drawing/2014/main" id="{1AC36000-59A6-4C6E-990A-EF13C1E4E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001" y="4119800"/>
            <a:ext cx="7706456" cy="5716402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="" xmlns:a16="http://schemas.microsoft.com/office/drawing/2014/main" id="{5B7D66A7-A3F5-4740-8DC9-C84700B323B4}"/>
              </a:ext>
            </a:extLst>
          </p:cNvPr>
          <p:cNvGrpSpPr/>
          <p:nvPr/>
        </p:nvGrpSpPr>
        <p:grpSpPr>
          <a:xfrm>
            <a:off x="6061265" y="6802811"/>
            <a:ext cx="3676293" cy="2558951"/>
            <a:chOff x="13923818" y="5852741"/>
            <a:chExt cx="4218709" cy="2558948"/>
          </a:xfrm>
        </p:grpSpPr>
        <p:pic>
          <p:nvPicPr>
            <p:cNvPr id="27" name="Picture 17" descr="C:\Users\Andy Lee\Desktop\新建文件夹\_SGZ3167-1.jpg">
              <a:extLst>
                <a:ext uri="{FF2B5EF4-FFF2-40B4-BE49-F238E27FC236}">
                  <a16:creationId xmlns="" xmlns:a16="http://schemas.microsoft.com/office/drawing/2014/main" id="{F4F44161-E9AE-49A0-8518-8BC8F641D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272164" y="5852741"/>
              <a:ext cx="1870363" cy="255894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29" name="Picture 15" descr="C:\Users\Andy Lee\Desktop\新建文件夹\_SGZ3155-1.jpg">
              <a:extLst>
                <a:ext uri="{FF2B5EF4-FFF2-40B4-BE49-F238E27FC236}">
                  <a16:creationId xmlns="" xmlns:a16="http://schemas.microsoft.com/office/drawing/2014/main" id="{E2B97AC9-16A0-406A-9451-69A381FB0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923818" y="5852741"/>
              <a:ext cx="2229549" cy="255894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  <p:grpSp>
        <p:nvGrpSpPr>
          <p:cNvPr id="31" name="群組 30">
            <a:extLst>
              <a:ext uri="{FF2B5EF4-FFF2-40B4-BE49-F238E27FC236}">
                <a16:creationId xmlns="" xmlns:a16="http://schemas.microsoft.com/office/drawing/2014/main" id="{9F9F55E8-B74D-47EA-91CD-D86B28C4231C}"/>
              </a:ext>
            </a:extLst>
          </p:cNvPr>
          <p:cNvGrpSpPr/>
          <p:nvPr/>
        </p:nvGrpSpPr>
        <p:grpSpPr>
          <a:xfrm>
            <a:off x="0" y="6802811"/>
            <a:ext cx="6051788" cy="2400451"/>
            <a:chOff x="11652467" y="5746683"/>
            <a:chExt cx="6443183" cy="2586825"/>
          </a:xfrm>
        </p:grpSpPr>
        <p:pic>
          <p:nvPicPr>
            <p:cNvPr id="33" name="圖片 32">
              <a:extLst>
                <a:ext uri="{FF2B5EF4-FFF2-40B4-BE49-F238E27FC236}">
                  <a16:creationId xmlns="" xmlns:a16="http://schemas.microsoft.com/office/drawing/2014/main" id="{67778BE9-8D84-479F-830E-98314B428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9605" y="5746685"/>
              <a:ext cx="2216045" cy="2586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5" name="圖片 34">
              <a:extLst>
                <a:ext uri="{FF2B5EF4-FFF2-40B4-BE49-F238E27FC236}">
                  <a16:creationId xmlns="" xmlns:a16="http://schemas.microsoft.com/office/drawing/2014/main" id="{A98C7DC9-FD28-4B45-AD15-4BDDBA63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1927" y="5746684"/>
              <a:ext cx="2537678" cy="2586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7" name="Picture 1" descr="C:\Andy Lee\Jinli\29.商標\e.t\ET參考\et模特\_OE11192-1.jpg">
              <a:extLst>
                <a:ext uri="{FF2B5EF4-FFF2-40B4-BE49-F238E27FC236}">
                  <a16:creationId xmlns="" xmlns:a16="http://schemas.microsoft.com/office/drawing/2014/main" id="{C5BD7541-5E7B-4633-9F1F-8A2E40F79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652467" y="5746683"/>
              <a:ext cx="1724548" cy="2586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39" name="圖片 38">
            <a:extLst>
              <a:ext uri="{FF2B5EF4-FFF2-40B4-BE49-F238E27FC236}">
                <a16:creationId xmlns="" xmlns:a16="http://schemas.microsoft.com/office/drawing/2014/main" id="{89605B2D-4D47-4B8C-B69D-5653432B83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1" y="4137602"/>
            <a:ext cx="4177146" cy="2144976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="" xmlns:a16="http://schemas.microsoft.com/office/drawing/2014/main" id="{6BA5DF2B-4521-4715-B760-93472D894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8" y="4119799"/>
            <a:ext cx="3841567" cy="21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6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99"/>
    </mc:Choice>
    <mc:Fallback xmlns="">
      <p:transition advTm="499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1A2892B-444E-40E7-9AB3-3873CDD6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休閒服飾品牌營運模式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B6DF1BF-293F-4AE7-9342-08589B8F2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860311" y="608153"/>
            <a:ext cx="1032610" cy="628467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grpSp>
        <p:nvGrpSpPr>
          <p:cNvPr id="8" name="Group 1">
            <a:extLst>
              <a:ext uri="{FF2B5EF4-FFF2-40B4-BE49-F238E27FC236}">
                <a16:creationId xmlns="" xmlns:a16="http://schemas.microsoft.com/office/drawing/2014/main" id="{F0CC0D63-7FE0-4A57-9918-1F5FB6A0F83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4307" y="2353350"/>
            <a:ext cx="16201810" cy="6288546"/>
            <a:chOff x="993" y="1573"/>
            <a:chExt cx="10052" cy="5225"/>
          </a:xfrm>
        </p:grpSpPr>
        <p:sp>
          <p:nvSpPr>
            <p:cNvPr id="10" name="AutoShape 28">
              <a:extLst>
                <a:ext uri="{FF2B5EF4-FFF2-40B4-BE49-F238E27FC236}">
                  <a16:creationId xmlns="" xmlns:a16="http://schemas.microsoft.com/office/drawing/2014/main" id="{87CF52D3-DFA5-42D2-8864-86B09DF2590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93" y="1573"/>
              <a:ext cx="10052" cy="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Rectangle 27">
              <a:extLst>
                <a:ext uri="{FF2B5EF4-FFF2-40B4-BE49-F238E27FC236}">
                  <a16:creationId xmlns="" xmlns:a16="http://schemas.microsoft.com/office/drawing/2014/main" id="{AC2B723D-104B-4B5C-AB9C-1F24304E0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1914"/>
              <a:ext cx="1575" cy="450"/>
            </a:xfrm>
            <a:prstGeom prst="rect">
              <a:avLst/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 lIns="75124" tIns="37562" rIns="75124" bIns="37562" anchor="ctr"/>
            <a:lstStyle/>
            <a:p>
              <a:pPr algn="ctr" eaLnBrk="0" hangingPunct="0"/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設計</a:t>
              </a:r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="" xmlns:a16="http://schemas.microsoft.com/office/drawing/2014/main" id="{6E9537FB-D987-4AE4-845B-3B352FF10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" y="1914"/>
              <a:ext cx="1576" cy="450"/>
            </a:xfrm>
            <a:prstGeom prst="rect">
              <a:avLst/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 lIns="75124" tIns="37562" rIns="75124" bIns="37562" anchor="ctr"/>
            <a:lstStyle/>
            <a:p>
              <a:pPr algn="ctr" eaLnBrk="0" hangingPunct="0"/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訂貨會</a:t>
              </a:r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13" name="Rectangle 25">
              <a:extLst>
                <a:ext uri="{FF2B5EF4-FFF2-40B4-BE49-F238E27FC236}">
                  <a16:creationId xmlns="" xmlns:a16="http://schemas.microsoft.com/office/drawing/2014/main" id="{EE5C05E7-B0E4-41FA-B0EF-13752CC4D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" y="1914"/>
              <a:ext cx="2599" cy="450"/>
            </a:xfrm>
            <a:prstGeom prst="rect">
              <a:avLst/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 lIns="75124" tIns="37562" rIns="75124" bIns="37562" anchor="ctr"/>
            <a:lstStyle/>
            <a:p>
              <a:pPr algn="ctr" eaLnBrk="0" hangingPunct="0"/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生產</a:t>
              </a:r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14" name="Rectangle 24">
              <a:extLst>
                <a:ext uri="{FF2B5EF4-FFF2-40B4-BE49-F238E27FC236}">
                  <a16:creationId xmlns="" xmlns:a16="http://schemas.microsoft.com/office/drawing/2014/main" id="{47B76863-CE68-4323-B9D9-B6AB2613F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6" y="1914"/>
              <a:ext cx="2399" cy="45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分銷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15" name="Rectangle 23">
              <a:extLst>
                <a:ext uri="{FF2B5EF4-FFF2-40B4-BE49-F238E27FC236}">
                  <a16:creationId xmlns="" xmlns:a16="http://schemas.microsoft.com/office/drawing/2014/main" id="{B1FCCA29-723E-4E7B-BF85-827A90067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" y="2867"/>
              <a:ext cx="1168" cy="299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產品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研發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設計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="" xmlns:a16="http://schemas.microsoft.com/office/drawing/2014/main" id="{0FE9B3EB-8565-4B31-8B79-31A2E7F75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2867"/>
              <a:ext cx="1457" cy="204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委外加工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18" name="Rectangle 19">
              <a:extLst>
                <a:ext uri="{FF2B5EF4-FFF2-40B4-BE49-F238E27FC236}">
                  <a16:creationId xmlns="" xmlns:a16="http://schemas.microsoft.com/office/drawing/2014/main" id="{3AEC34F5-B60B-42B2-9CFE-4D20E90F8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4969"/>
              <a:ext cx="1457" cy="89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品質控制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19" name="Rectangle 17">
              <a:extLst>
                <a:ext uri="{FF2B5EF4-FFF2-40B4-BE49-F238E27FC236}">
                  <a16:creationId xmlns="" xmlns:a16="http://schemas.microsoft.com/office/drawing/2014/main" id="{BD462476-2249-413C-B596-C4A587721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4" y="2857"/>
              <a:ext cx="2569" cy="293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直播運營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eaLnBrk="0" hangingPunct="0">
                <a:buFont typeface="Arial" charset="0"/>
                <a:buChar char="•"/>
                <a:defRPr/>
              </a:pPr>
              <a:r>
                <a:rPr lang="zh-HK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品牌管理</a:t>
              </a:r>
              <a:endParaRPr lang="en-US" altLang="zh-HK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eaLnBrk="0" hangingPunct="0">
                <a:buFont typeface="Arial" charset="0"/>
                <a:buChar char="•"/>
                <a:defRPr/>
              </a:pP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</a:t>
              </a: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主播管理、培訓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eaLnBrk="0" hangingPunct="0">
                <a:buFont typeface="Arial" charset="0"/>
                <a:buChar char="•"/>
                <a:defRPr/>
              </a:pP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</a:t>
              </a: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內容運營、策劃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eaLnBrk="0" hangingPunct="0">
                <a:buFont typeface="Arial" charset="0"/>
                <a:buChar char="•"/>
                <a:defRPr/>
              </a:pP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</a:t>
              </a: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用戶運營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eaLnBrk="0" hangingPunct="0">
                <a:buFont typeface="Arial" charset="0"/>
                <a:buChar char="•"/>
                <a:defRPr/>
              </a:pP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 </a:t>
              </a: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數據監控和分析</a:t>
              </a:r>
              <a:endPara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="" xmlns:a16="http://schemas.microsoft.com/office/drawing/2014/main" id="{1327AEF3-A6D8-4043-9687-EB91579C5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7" y="2867"/>
              <a:ext cx="733" cy="2989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快遞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zh-HK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公司</a:t>
              </a:r>
              <a:endPara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2" name="AutoShape 14">
              <a:extLst>
                <a:ext uri="{FF2B5EF4-FFF2-40B4-BE49-F238E27FC236}">
                  <a16:creationId xmlns="" xmlns:a16="http://schemas.microsoft.com/office/drawing/2014/main" id="{EB9A8F85-A4A9-4EEC-9C57-E76BF2588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8" y="4055"/>
              <a:ext cx="403" cy="575"/>
            </a:xfrm>
            <a:prstGeom prst="rightArrow">
              <a:avLst>
                <a:gd name="adj1" fmla="val 44426"/>
                <a:gd name="adj2" fmla="val 41935"/>
              </a:avLst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3" name="AutoShape 13">
              <a:extLst>
                <a:ext uri="{FF2B5EF4-FFF2-40B4-BE49-F238E27FC236}">
                  <a16:creationId xmlns="" xmlns:a16="http://schemas.microsoft.com/office/drawing/2014/main" id="{4BB9C2B6-5993-47FD-AFC3-995FF8587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4057"/>
              <a:ext cx="403" cy="575"/>
            </a:xfrm>
            <a:prstGeom prst="rightArrow">
              <a:avLst>
                <a:gd name="adj1" fmla="val 44426"/>
                <a:gd name="adj2" fmla="val 41935"/>
              </a:avLst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4" name="AutoShape 12">
              <a:extLst>
                <a:ext uri="{FF2B5EF4-FFF2-40B4-BE49-F238E27FC236}">
                  <a16:creationId xmlns="" xmlns:a16="http://schemas.microsoft.com/office/drawing/2014/main" id="{46A00EAA-887F-41FE-BA5A-6BF9C2ECC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2" y="4057"/>
              <a:ext cx="403" cy="575"/>
            </a:xfrm>
            <a:prstGeom prst="rightArrow">
              <a:avLst>
                <a:gd name="adj1" fmla="val 44426"/>
                <a:gd name="adj2" fmla="val 41935"/>
              </a:avLst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5" name="Rectangle 11">
              <a:extLst>
                <a:ext uri="{FF2B5EF4-FFF2-40B4-BE49-F238E27FC236}">
                  <a16:creationId xmlns="" xmlns:a16="http://schemas.microsoft.com/office/drawing/2014/main" id="{2DEA3076-C9B0-4487-84C6-0330A4002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0" y="2867"/>
              <a:ext cx="1017" cy="2929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終端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消費者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34" name="Rectangle 2">
              <a:extLst>
                <a:ext uri="{FF2B5EF4-FFF2-40B4-BE49-F238E27FC236}">
                  <a16:creationId xmlns="" xmlns:a16="http://schemas.microsoft.com/office/drawing/2014/main" id="{19D3B344-26F1-45CB-BE0F-B83975DB5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" y="6039"/>
              <a:ext cx="6601" cy="374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金  麗  公  司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35" name="Rectangle 27">
              <a:extLst>
                <a:ext uri="{FF2B5EF4-FFF2-40B4-BE49-F238E27FC236}">
                  <a16:creationId xmlns="" xmlns:a16="http://schemas.microsoft.com/office/drawing/2014/main" id="{A7FA3B6E-CD1E-4FF1-B5D3-B49747CC7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" y="1921"/>
              <a:ext cx="1575" cy="45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設計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36" name="Rectangle 26">
              <a:extLst>
                <a:ext uri="{FF2B5EF4-FFF2-40B4-BE49-F238E27FC236}">
                  <a16:creationId xmlns="" xmlns:a16="http://schemas.microsoft.com/office/drawing/2014/main" id="{F2548A58-EEFA-4FC9-8F00-1679931C2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" y="1921"/>
              <a:ext cx="1576" cy="45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生產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37" name="Rectangle 25">
              <a:extLst>
                <a:ext uri="{FF2B5EF4-FFF2-40B4-BE49-F238E27FC236}">
                  <a16:creationId xmlns="" xmlns:a16="http://schemas.microsoft.com/office/drawing/2014/main" id="{7C5D6BB7-EBCC-464F-AE5D-78BE3C091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921"/>
              <a:ext cx="2599" cy="45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zh-TW" altLang="zh-HK" b="1" dirty="0"/>
                <a:t>線上直播銷售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</p:grpSp>
      <p:sp>
        <p:nvSpPr>
          <p:cNvPr id="39" name="AutoShape 12">
            <a:extLst>
              <a:ext uri="{FF2B5EF4-FFF2-40B4-BE49-F238E27FC236}">
                <a16:creationId xmlns="" xmlns:a16="http://schemas.microsoft.com/office/drawing/2014/main" id="{1F2AE532-F193-4500-BF62-8D840DB23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3389" y="5363426"/>
            <a:ext cx="649555" cy="692041"/>
          </a:xfrm>
          <a:prstGeom prst="rightArrow">
            <a:avLst>
              <a:gd name="adj1" fmla="val 44426"/>
              <a:gd name="adj2" fmla="val 41935"/>
            </a:avLst>
          </a:prstGeom>
          <a:solidFill>
            <a:srgbClr val="1736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35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9B12C45-8BBC-4BEC-8515-B4B854B6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中國休閒服飾市場分析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C7E82A22-C65E-4F00-B824-63546E5A2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778015" y="547701"/>
            <a:ext cx="1197202" cy="647693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6BC45E29-A8F7-48F5-94FF-D6F4C52BE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/>
              <a:t>國際貨幣基金 </a:t>
            </a:r>
            <a:r>
              <a:rPr lang="en-US" altLang="zh-TW" dirty="0"/>
              <a:t>(IMF) </a:t>
            </a:r>
            <a:r>
              <a:rPr lang="zh-TW" altLang="en-US" dirty="0"/>
              <a:t>將中國 </a:t>
            </a:r>
            <a:r>
              <a:rPr lang="en-US" altLang="zh-TW" dirty="0"/>
              <a:t>2023 </a:t>
            </a:r>
            <a:r>
              <a:rPr lang="zh-TW" altLang="en-US" dirty="0"/>
              <a:t>年經濟成長預測從先前的 </a:t>
            </a:r>
            <a:r>
              <a:rPr lang="en-US" altLang="zh-TW" dirty="0"/>
              <a:t>5%</a:t>
            </a:r>
            <a:r>
              <a:rPr lang="zh-TW" altLang="en-US" dirty="0"/>
              <a:t>，上修至 </a:t>
            </a:r>
            <a:r>
              <a:rPr lang="en-US" altLang="zh-TW" dirty="0"/>
              <a:t>5.4%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746EC610-EB31-4663-AD2F-78C789E13FFB}"/>
              </a:ext>
            </a:extLst>
          </p:cNvPr>
          <p:cNvSpPr/>
          <p:nvPr/>
        </p:nvSpPr>
        <p:spPr>
          <a:xfrm>
            <a:off x="2240091" y="8848587"/>
            <a:ext cx="16147791" cy="472673"/>
          </a:xfrm>
          <a:prstGeom prst="rect">
            <a:avLst/>
          </a:prstGeom>
        </p:spPr>
        <p:txBody>
          <a:bodyPr wrap="square" lIns="163303" tIns="81651" rIns="163303" bIns="81651">
            <a:spAutoFit/>
          </a:bodyPr>
          <a:lstStyle/>
          <a:p>
            <a:r>
              <a:rPr lang="zh-TW" altLang="en-US" sz="2000" dirty="0"/>
              <a:t>圖表來源：中國國家統計局</a:t>
            </a:r>
            <a:endParaRPr lang="zh-TW" altLang="en-US" sz="2000" dirty="0"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0" name="Picture 2" descr="2019年第一季至2023年第三季中國GDP年變動，圖表來源：中國國家統計局 ">
            <a:extLst>
              <a:ext uri="{FF2B5EF4-FFF2-40B4-BE49-F238E27FC236}">
                <a16:creationId xmlns="" xmlns:a16="http://schemas.microsoft.com/office/drawing/2014/main" id="{E42513A4-76B5-4CE1-8DC0-9FE4AB88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07" y="2257422"/>
            <a:ext cx="10957560" cy="64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49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3C52851-683A-4F3D-B150-91DAA968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中國休閒服飾市場分析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7FD0C067-84DB-4115-8C1F-341BA52377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06031" y="647706"/>
            <a:ext cx="941170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BA05D25-4879-4E6B-BC30-1E42E7175E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(2014~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中國社會消費品零售總額及成長率</a:t>
            </a:r>
          </a:p>
          <a:p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F6C81049-D7AE-4766-9BAB-9B987B682D78}"/>
              </a:ext>
            </a:extLst>
          </p:cNvPr>
          <p:cNvSpPr/>
          <p:nvPr/>
        </p:nvSpPr>
        <p:spPr>
          <a:xfrm>
            <a:off x="1071691" y="8848587"/>
            <a:ext cx="16147791" cy="657339"/>
          </a:xfrm>
          <a:prstGeom prst="rect">
            <a:avLst/>
          </a:prstGeom>
        </p:spPr>
        <p:txBody>
          <a:bodyPr wrap="square" lIns="163303" tIns="81651" rIns="163303" bIns="81651">
            <a:spAutoFit/>
          </a:bodyPr>
          <a:lstStyle/>
          <a:p>
            <a:r>
              <a:rPr lang="zh-TW" altLang="zh-HK" sz="2000" dirty="0"/>
              <a:t>圖表來源：</a:t>
            </a:r>
            <a:r>
              <a:rPr lang="en-US" altLang="zh-HK" dirty="0"/>
              <a:t> </a:t>
            </a:r>
            <a:r>
              <a:rPr lang="en-US" altLang="zh-HK" sz="2000" dirty="0" err="1"/>
              <a:t>MacroMicro</a:t>
            </a:r>
            <a:endParaRPr lang="zh-TW" altLang="en-US" sz="2000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B9A62AB3-1DE0-4BCC-91D5-A69588E5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41" y="2251888"/>
            <a:ext cx="13406309" cy="667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091D55C-D915-490B-ABE9-D81C35792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中國休閒服飾市場分析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A01D9C5D-37C7-4BE3-BF15-B63987BA2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24319" y="602591"/>
            <a:ext cx="90459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68AC3989-6A45-4CE1-8EB8-89F450C558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zh-HK" dirty="0"/>
              <a:t>預計中國運動</a:t>
            </a:r>
            <a:r>
              <a:rPr lang="en-US" altLang="zh-HK" dirty="0"/>
              <a:t>/</a:t>
            </a:r>
            <a:r>
              <a:rPr lang="zh-TW" altLang="zh-HK" dirty="0"/>
              <a:t>休閒服飾巿場的年複合增長率達到</a:t>
            </a:r>
            <a:r>
              <a:rPr lang="en-US" altLang="zh-HK" dirty="0"/>
              <a:t>8.2%</a:t>
            </a:r>
            <a:r>
              <a:rPr lang="zh-TW" altLang="zh-HK" dirty="0"/>
              <a:t>，未來存有機會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40D8735E-A1DF-4095-B302-0F615845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2614770"/>
            <a:ext cx="9752012" cy="606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74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F99C01C-FDE3-4A6A-A31B-FD755A4A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中國電商市場分析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A1F4B4C5-8DCE-4BCF-9214-030F976D8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06031" y="637044"/>
            <a:ext cx="941170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C87D683C-83D0-46E6-9561-F00C1F421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zh-HK" dirty="0"/>
              <a:t>中國直播電商四大發展階段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489534F-13D0-41F3-8593-223D51773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34" y="2257422"/>
            <a:ext cx="15586506" cy="66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版面配置區 5">
            <a:extLst>
              <a:ext uri="{FF2B5EF4-FFF2-40B4-BE49-F238E27FC236}">
                <a16:creationId xmlns="" xmlns:a16="http://schemas.microsoft.com/office/drawing/2014/main" id="{756471B3-3472-4597-BAE4-789AEAEEF14B}"/>
              </a:ext>
            </a:extLst>
          </p:cNvPr>
          <p:cNvSpPr txBox="1">
            <a:spLocks/>
          </p:cNvSpPr>
          <p:nvPr/>
        </p:nvSpPr>
        <p:spPr>
          <a:xfrm>
            <a:off x="8377396" y="8846629"/>
            <a:ext cx="11952764" cy="647693"/>
          </a:xfrm>
          <a:prstGeom prst="rect">
            <a:avLst/>
          </a:prstGeom>
        </p:spPr>
        <p:txBody>
          <a:bodyPr vert="horz" lIns="163303" tIns="81651" rIns="163303" bIns="81651" rtlCol="0" anchor="t">
            <a:noAutofit/>
          </a:bodyPr>
          <a:lstStyle>
            <a:lvl1pPr marL="0" indent="0" algn="ctr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i="0" kern="12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資料來源：</a:t>
            </a:r>
            <a:r>
              <a:rPr lang="en-US" altLang="zh-HK" sz="2000" dirty="0"/>
              <a:t>2023</a:t>
            </a:r>
            <a:r>
              <a:rPr lang="zh-TW" altLang="zh-HK" sz="2000" dirty="0"/>
              <a:t>年中國直播電商機會洞察報告</a:t>
            </a:r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3498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F73520A-47F5-4AA9-A0AF-A2CBE14E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中國電商市場分析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13D99AC-6CD6-49A1-9F25-457389174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35177" y="628479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E93A4CD-CD1F-425B-9E66-11216DC69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直播電商與傳統電商運營對比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0E58798-130F-4881-907D-91F9E8AD4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25" y="2264093"/>
            <a:ext cx="13390323" cy="727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8AC0C1-045F-4480-B2CD-40E7D338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中國電商市場分析</a:t>
            </a:r>
            <a:endParaRPr lang="zh-HK" altLang="en-US" sz="720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A0E275A2-147F-45AE-A896-94C70153F9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30E4A0B-1F35-433A-9F4B-3FE4B0A887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35177" y="647706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7874DB6-3786-4A03-AB78-B05F5DD5F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zh-HK" dirty="0"/>
              <a:t>上半年直播電商交易額滲透率約為</a:t>
            </a:r>
            <a:r>
              <a:rPr lang="en-US" altLang="zh-HK" dirty="0"/>
              <a:t>27.8%</a:t>
            </a:r>
            <a:r>
              <a:rPr lang="zh-TW" altLang="zh-HK" dirty="0"/>
              <a:t>，全年預計達</a:t>
            </a:r>
            <a:r>
              <a:rPr lang="en-US" altLang="zh-HK" dirty="0"/>
              <a:t>31.9%</a:t>
            </a:r>
            <a:r>
              <a:rPr lang="zh-TW" altLang="zh-HK" dirty="0"/>
              <a:t>，增長率為</a:t>
            </a:r>
            <a:r>
              <a:rPr lang="en-US" altLang="zh-HK" dirty="0"/>
              <a:t>26.08%</a:t>
            </a:r>
            <a:r>
              <a:rPr lang="zh-TW" altLang="zh-HK" dirty="0"/>
              <a:t>。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04CF24B-7965-4ADB-BEF4-CD9FED4E2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7" y="2257422"/>
            <a:ext cx="11214100" cy="68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9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8AC0C1-045F-4480-B2CD-40E7D338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中國電商市場分析</a:t>
            </a:r>
            <a:endParaRPr lang="zh-HK" altLang="en-US" sz="720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A0E275A2-147F-45AE-A896-94C70153F9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30E4A0B-1F35-433A-9F4B-3FE4B0A887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35177" y="647706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7874DB6-3786-4A03-AB78-B05F5DD5F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zh-HK" dirty="0"/>
              <a:t>上半年直播電商使用者規模約為</a:t>
            </a:r>
            <a:r>
              <a:rPr lang="en-US" altLang="zh-HK" dirty="0"/>
              <a:t>5.2</a:t>
            </a:r>
            <a:r>
              <a:rPr lang="zh-TW" altLang="zh-HK" dirty="0"/>
              <a:t>億人。全年使用者規模預計達</a:t>
            </a:r>
            <a:r>
              <a:rPr lang="en-US" altLang="zh-HK" dirty="0"/>
              <a:t>5.4</a:t>
            </a:r>
            <a:r>
              <a:rPr lang="zh-TW" altLang="zh-HK" dirty="0"/>
              <a:t>億人，同比增長</a:t>
            </a:r>
            <a:r>
              <a:rPr lang="en-US" altLang="zh-HK" dirty="0"/>
              <a:t>14.16%</a:t>
            </a:r>
            <a:r>
              <a:rPr lang="zh-TW" altLang="zh-HK" dirty="0"/>
              <a:t>，增速上漲。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AA8DF62-0787-4B84-ACAD-57AFC3D1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77" y="2257421"/>
            <a:ext cx="11201020" cy="68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7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="" xmlns:a16="http://schemas.microsoft.com/office/drawing/2014/main" id="{8574C305-5B7B-423E-9525-8E8F82E3BE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簡報大綱</a:t>
            </a:r>
            <a:endParaRPr lang="zh-HK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5B068C6F-68F5-4335-878C-80FBABD00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45743DAB-019F-4851-9C26-948C73D792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6F00A0BF-2113-4AD8-A6B0-C2364ABD13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0170122-6094-4886-BE72-EB2561E35C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endParaRPr lang="zh-HK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="" xmlns:a16="http://schemas.microsoft.com/office/drawing/2014/main" id="{1230FE2C-0F07-4B6D-B08A-A31AE06954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endParaRPr lang="zh-HK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="" xmlns:a16="http://schemas.microsoft.com/office/drawing/2014/main" id="{6C9E2B02-3887-46EC-BDE9-575F7A60EAD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五、</a:t>
            </a:r>
            <a:endParaRPr lang="zh-HK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="" xmlns:a16="http://schemas.microsoft.com/office/drawing/2014/main" id="{3513B448-9FAD-4C4C-96D5-71FC52D60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公司簡介</a:t>
            </a:r>
            <a:endParaRPr lang="zh-HK" altLang="en-US" dirty="0"/>
          </a:p>
        </p:txBody>
      </p:sp>
      <p:sp>
        <p:nvSpPr>
          <p:cNvPr id="12" name="文字版面配置區 11">
            <a:extLst>
              <a:ext uri="{FF2B5EF4-FFF2-40B4-BE49-F238E27FC236}">
                <a16:creationId xmlns="" xmlns:a16="http://schemas.microsoft.com/office/drawing/2014/main" id="{D4292A83-5029-4200-AAA3-EDC687960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lang="zh-HK" altLang="en-US" dirty="0"/>
          </a:p>
        </p:txBody>
      </p:sp>
      <p:sp>
        <p:nvSpPr>
          <p:cNvPr id="14" name="文字版面配置區 13">
            <a:extLst>
              <a:ext uri="{FF2B5EF4-FFF2-40B4-BE49-F238E27FC236}">
                <a16:creationId xmlns="" xmlns:a16="http://schemas.microsoft.com/office/drawing/2014/main" id="{E9039618-B9B9-4C5C-937A-50F71AFEDD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營運成果</a:t>
            </a:r>
            <a:endParaRPr lang="zh-HK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="" xmlns:a16="http://schemas.microsoft.com/office/drawing/2014/main" id="{6F3372F4-EB4D-4A0F-BBA5-02DC918EE2C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未來展望</a:t>
            </a:r>
            <a:endParaRPr lang="zh-HK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="" xmlns:a16="http://schemas.microsoft.com/office/drawing/2014/main" id="{B85E06E5-9F73-4CE9-B246-E933437D3A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集團品牌介紹及市場狀況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82552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8AC0C1-045F-4480-B2CD-40E7D338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中國電商市場分析</a:t>
            </a:r>
            <a:endParaRPr lang="zh-HK" altLang="en-US" sz="7200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A0E275A2-147F-45AE-A896-94C70153F9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30E4A0B-1F35-433A-9F4B-3FE4B0A887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35177" y="647706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7874DB6-3786-4A03-AB78-B05F5DD5F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zh-TW" altLang="zh-HK" dirty="0"/>
              <a:t>綜合主流直播電商平臺的品類銷售表現，消費者的購物偏好呈現出明顯的類目偏好。成熟度較高的服飾、日用百貨、美妝等。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13BCC0A-D229-49FD-89D6-8B82D5EF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70" y="2613648"/>
            <a:ext cx="8706434" cy="656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版面配置區 5">
            <a:extLst>
              <a:ext uri="{FF2B5EF4-FFF2-40B4-BE49-F238E27FC236}">
                <a16:creationId xmlns="" xmlns:a16="http://schemas.microsoft.com/office/drawing/2014/main" id="{353EC81A-7139-4EE0-AD7B-518611FABEA4}"/>
              </a:ext>
            </a:extLst>
          </p:cNvPr>
          <p:cNvSpPr txBox="1">
            <a:spLocks/>
          </p:cNvSpPr>
          <p:nvPr/>
        </p:nvSpPr>
        <p:spPr>
          <a:xfrm>
            <a:off x="11422179" y="8737774"/>
            <a:ext cx="7323021" cy="647693"/>
          </a:xfrm>
          <a:prstGeom prst="rect">
            <a:avLst/>
          </a:prstGeom>
        </p:spPr>
        <p:txBody>
          <a:bodyPr vert="horz" lIns="163303" tIns="81651" rIns="163303" bIns="81651" rtlCol="0" anchor="t">
            <a:noAutofit/>
          </a:bodyPr>
          <a:lstStyle>
            <a:lvl1pPr marL="0" indent="0" algn="ctr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i="0" kern="12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HK" sz="2000" dirty="0"/>
              <a:t>資料來源：</a:t>
            </a:r>
            <a:r>
              <a:rPr lang="en-US" altLang="zh-HK" sz="2000" dirty="0"/>
              <a:t>2023</a:t>
            </a:r>
            <a:r>
              <a:rPr lang="zh-TW" altLang="zh-HK" sz="2000" dirty="0"/>
              <a:t>年中國直播電商機會洞察報告</a:t>
            </a:r>
          </a:p>
        </p:txBody>
      </p:sp>
    </p:spTree>
    <p:extLst>
      <p:ext uri="{BB962C8B-B14F-4D97-AF65-F5344CB8AC3E}">
        <p14:creationId xmlns:p14="http://schemas.microsoft.com/office/powerpoint/2010/main" val="2843060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8273141" y="2644776"/>
            <a:ext cx="10018034" cy="2155823"/>
          </a:xfrm>
        </p:spPr>
        <p:txBody>
          <a:bodyPr/>
          <a:lstStyle/>
          <a:p>
            <a:pPr algn="just"/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鞋履代工之外貿單，多以歐美品牌為主。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>
          <a:xfrm>
            <a:off x="16859291" y="632566"/>
            <a:ext cx="1043698" cy="547688"/>
          </a:xfrm>
        </p:spPr>
        <p:txBody>
          <a:bodyPr/>
          <a:lstStyle/>
          <a:p>
            <a:fld id="{FADD65F2-3061-4838-8922-F719F7BAC906}" type="slidenum">
              <a:rPr lang="ja-JP" altLang="en-US" sz="3700" smtClean="0"/>
              <a:pPr/>
              <a:t>21</a:t>
            </a:fld>
            <a:endParaRPr lang="ja-JP" altLang="en-US" sz="3700" dirty="0"/>
          </a:p>
        </p:txBody>
      </p:sp>
      <p:pic>
        <p:nvPicPr>
          <p:cNvPr id="6" name="圖片 4" descr="晉江1.jpg">
            <a:extLst>
              <a:ext uri="{FF2B5EF4-FFF2-40B4-BE49-F238E27FC236}">
                <a16:creationId xmlns="" xmlns:a16="http://schemas.microsoft.com/office/drawing/2014/main" id="{04D5105D-BC1C-4807-914E-20F6438EA1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340" y="2115082"/>
            <a:ext cx="4644059" cy="4451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圖片版面配置區 3">
            <a:extLst>
              <a:ext uri="{FF2B5EF4-FFF2-40B4-BE49-F238E27FC236}">
                <a16:creationId xmlns="" xmlns:a16="http://schemas.microsoft.com/office/drawing/2014/main" id="{A53DC737-3AD5-4B67-8B40-E0C565A895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5752" y="1595270"/>
            <a:ext cx="5491009" cy="5491009"/>
          </a:xfrm>
        </p:spPr>
      </p:sp>
      <p:sp>
        <p:nvSpPr>
          <p:cNvPr id="9" name="標題 1">
            <a:extLst>
              <a:ext uri="{FF2B5EF4-FFF2-40B4-BE49-F238E27FC236}">
                <a16:creationId xmlns="" xmlns:a16="http://schemas.microsoft.com/office/drawing/2014/main" id="{C3C2FC61-3B29-485C-84CF-8B3338EDEB5E}"/>
              </a:ext>
            </a:extLst>
          </p:cNvPr>
          <p:cNvSpPr txBox="1">
            <a:spLocks/>
          </p:cNvSpPr>
          <p:nvPr/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/>
          <a:lstStyle>
            <a:lvl1pPr algn="ctr" defTabSz="1633027" rtl="0" eaLnBrk="1" latinLnBrk="0" hangingPunct="1">
              <a:spcBef>
                <a:spcPct val="0"/>
              </a:spcBef>
              <a:buNone/>
              <a:defRPr kumimoji="1" sz="8800" kern="120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7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鞋履代工</a:t>
            </a:r>
          </a:p>
        </p:txBody>
      </p:sp>
    </p:spTree>
    <p:extLst>
      <p:ext uri="{BB962C8B-B14F-4D97-AF65-F5344CB8AC3E}">
        <p14:creationId xmlns:p14="http://schemas.microsoft.com/office/powerpoint/2010/main" val="8538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22"/>
    </mc:Choice>
    <mc:Fallback xmlns="">
      <p:transition advTm="1022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8EEAA19-C212-4C35-A2C4-E2C4AF14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dirty="0"/>
              <a:t>鞋履生產流程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DD17703-5059-4B5A-975C-CCF2EF614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883110" y="553723"/>
            <a:ext cx="1027016" cy="647693"/>
          </a:xfrm>
        </p:spPr>
        <p:txBody>
          <a:bodyPr/>
          <a:lstStyle/>
          <a:p>
            <a:fld id="{FADD65F2-3061-4838-8922-F719F7BAC906}" type="slidenum">
              <a:rPr lang="ja-JP" altLang="en-US" sz="3700" smtClean="0"/>
              <a:pPr/>
              <a:t>22</a:t>
            </a:fld>
            <a:endParaRPr lang="ja-JP" altLang="en-US" sz="3700" dirty="0"/>
          </a:p>
        </p:txBody>
      </p:sp>
      <p:graphicFrame>
        <p:nvGraphicFramePr>
          <p:cNvPr id="7" name="資料庫圖表 6">
            <a:extLst>
              <a:ext uri="{FF2B5EF4-FFF2-40B4-BE49-F238E27FC236}">
                <a16:creationId xmlns="" xmlns:a16="http://schemas.microsoft.com/office/drawing/2014/main" id="{F02770F7-236C-465C-82C4-8CBCE8DDC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592330"/>
              </p:ext>
            </p:extLst>
          </p:nvPr>
        </p:nvGraphicFramePr>
        <p:xfrm>
          <a:off x="1836930" y="2029650"/>
          <a:ext cx="14590186" cy="7098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8923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84E3B8BA-A831-4164-9D58-D38056874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24319" y="618756"/>
            <a:ext cx="90459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="" xmlns:a16="http://schemas.microsoft.com/office/drawing/2014/main" id="{B3F8A97D-E6EB-425D-BC3A-816EBCBAA4A4}"/>
              </a:ext>
            </a:extLst>
          </p:cNvPr>
          <p:cNvSpPr txBox="1">
            <a:spLocks/>
          </p:cNvSpPr>
          <p:nvPr/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/>
          <a:lstStyle>
            <a:lvl1pPr algn="ctr" defTabSz="1633027" rtl="0" eaLnBrk="1" latinLnBrk="0" hangingPunct="1">
              <a:spcBef>
                <a:spcPct val="0"/>
              </a:spcBef>
              <a:buNone/>
              <a:defRPr kumimoji="1" sz="8800" kern="12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7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中國鞋履出口分析</a:t>
            </a:r>
          </a:p>
        </p:txBody>
      </p:sp>
      <p:sp>
        <p:nvSpPr>
          <p:cNvPr id="11" name="テキスト プレースホルダー 7">
            <a:extLst>
              <a:ext uri="{FF2B5EF4-FFF2-40B4-BE49-F238E27FC236}">
                <a16:creationId xmlns="" xmlns:a16="http://schemas.microsoft.com/office/drawing/2014/main" id="{727B3BAE-14A7-4B31-A786-D93134E181CA}"/>
              </a:ext>
            </a:extLst>
          </p:cNvPr>
          <p:cNvSpPr txBox="1">
            <a:spLocks/>
          </p:cNvSpPr>
          <p:nvPr/>
        </p:nvSpPr>
        <p:spPr>
          <a:xfrm>
            <a:off x="1184565" y="1621338"/>
            <a:ext cx="15087600" cy="959047"/>
          </a:xfrm>
          <a:prstGeom prst="rect">
            <a:avLst/>
          </a:prstGeom>
        </p:spPr>
        <p:txBody>
          <a:bodyPr vert="horz" lIns="163303" tIns="81651" rIns="163303" bIns="81651" rtlCol="0" anchor="t">
            <a:noAutofit/>
          </a:bodyPr>
          <a:lstStyle>
            <a:lvl1pPr marL="0" indent="0" algn="ctr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i="0" kern="12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月中國鞋靴出口量</a:t>
            </a:r>
            <a:r>
              <a:rPr lang="en-US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64947.2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萬雙，與去年同期持平</a:t>
            </a:r>
            <a:endParaRPr lang="zh-CN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DFF7A65-220B-4EF7-B08D-F53E8802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3124201"/>
            <a:ext cx="8071779" cy="45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701295F-85DA-4EE3-BDBA-F88F110F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108" y="3124201"/>
            <a:ext cx="8071778" cy="45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0</a:t>
            </a:r>
            <a:r>
              <a:rPr kumimoji="1" lang="en-US" altLang="zh-TW" dirty="0"/>
              <a:t>3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1"/>
          </p:nvPr>
        </p:nvSpPr>
        <p:spPr>
          <a:xfrm>
            <a:off x="740229" y="2579224"/>
            <a:ext cx="6400799" cy="1743299"/>
          </a:xfrm>
        </p:spPr>
        <p:txBody>
          <a:bodyPr/>
          <a:lstStyle/>
          <a:p>
            <a:r>
              <a:rPr kumimoji="1" lang="zh-TW" altLang="en-US" dirty="0"/>
              <a:t>營運成果</a:t>
            </a:r>
            <a:endParaRPr kumimoji="1" lang="ja-JP" altLang="en-US" dirty="0"/>
          </a:p>
        </p:txBody>
      </p:sp>
      <p:pic>
        <p:nvPicPr>
          <p:cNvPr id="9" name="圖片 2" descr="一張含有 個人, 室內 的圖片&#10;&#10;自動產生的描述">
            <a:extLst>
              <a:ext uri="{FF2B5EF4-FFF2-40B4-BE49-F238E27FC236}">
                <a16:creationId xmlns="" xmlns:a16="http://schemas.microsoft.com/office/drawing/2014/main" id="{5EF396D9-1A40-42D4-A799-7EED45E9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7" y="-42293"/>
            <a:ext cx="6931500" cy="103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2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89"/>
    </mc:Choice>
    <mc:Fallback xmlns="">
      <p:transition advTm="368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ABA419C-86D3-459A-8A59-6E055838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年前三季財務表現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37DD2ED1-6F20-4BE5-97D6-1F9B1810D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15175" y="616893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graphicFrame>
        <p:nvGraphicFramePr>
          <p:cNvPr id="7" name="表格 7">
            <a:extLst>
              <a:ext uri="{FF2B5EF4-FFF2-40B4-BE49-F238E27FC236}">
                <a16:creationId xmlns="" xmlns:a16="http://schemas.microsoft.com/office/drawing/2014/main" id="{67CC3986-05D0-41FA-A765-3EA4A58BB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127421"/>
              </p:ext>
            </p:extLst>
          </p:nvPr>
        </p:nvGraphicFramePr>
        <p:xfrm>
          <a:off x="914560" y="1825646"/>
          <a:ext cx="16073708" cy="752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8427">
                  <a:extLst>
                    <a:ext uri="{9D8B030D-6E8A-4147-A177-3AD203B41FA5}">
                      <a16:colId xmlns="" xmlns:a16="http://schemas.microsoft.com/office/drawing/2014/main" val="1045434565"/>
                    </a:ext>
                  </a:extLst>
                </a:gridCol>
                <a:gridCol w="4018427">
                  <a:extLst>
                    <a:ext uri="{9D8B030D-6E8A-4147-A177-3AD203B41FA5}">
                      <a16:colId xmlns="" xmlns:a16="http://schemas.microsoft.com/office/drawing/2014/main" val="1661798535"/>
                    </a:ext>
                  </a:extLst>
                </a:gridCol>
                <a:gridCol w="4018427">
                  <a:extLst>
                    <a:ext uri="{9D8B030D-6E8A-4147-A177-3AD203B41FA5}">
                      <a16:colId xmlns="" xmlns:a16="http://schemas.microsoft.com/office/drawing/2014/main" val="241424958"/>
                    </a:ext>
                  </a:extLst>
                </a:gridCol>
                <a:gridCol w="4018427">
                  <a:extLst>
                    <a:ext uri="{9D8B030D-6E8A-4147-A177-3AD203B41FA5}">
                      <a16:colId xmlns="" xmlns:a16="http://schemas.microsoft.com/office/drawing/2014/main" val="9980680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年度</a:t>
                      </a:r>
                      <a:endParaRPr lang="zh-TW" altLang="en-US" sz="32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23~Q3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22~Q3</a:t>
                      </a:r>
                      <a:endParaRPr lang="en-US" altLang="zh-HK" sz="32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YoY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8721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營業收入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126,656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188,270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(32.73%)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3412863"/>
                  </a:ext>
                </a:extLst>
              </a:tr>
              <a:tr h="568819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營業成本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(116,117)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(235,952)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(50.79%)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93279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營業毛利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10,539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(47,682)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122.10%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37594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毛利率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8%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(25%)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155202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營業費用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(32,627)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(180,735)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(81.95%)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5497013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營業淨利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,088</a:t>
                      </a: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8,417</a:t>
                      </a: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5752839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營益率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(17%)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(121%)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6566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營業外收入及支出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6,049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970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523.61%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8107156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所得稅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(1,175)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18,463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(106.36%)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9683235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dirty="0">
                          <a:effectLst/>
                        </a:rPr>
                        <a:t>稅後淨利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(17,214)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(208,984)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91.76%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853875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3200" u="none" strike="noStrike" dirty="0">
                          <a:effectLst/>
                        </a:rPr>
                        <a:t>EPS</a:t>
                      </a:r>
                      <a:endParaRPr lang="en-US" altLang="zh-HK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(0.09)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(1.12)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5821599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股本</a:t>
                      </a:r>
                      <a:endParaRPr lang="en-US" altLang="en-US" sz="3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1,857,472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1,857,472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565254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01EAEC09-FEEA-45E3-B87B-C243750312E0}"/>
              </a:ext>
            </a:extLst>
          </p:cNvPr>
          <p:cNvSpPr txBox="1"/>
          <p:nvPr/>
        </p:nvSpPr>
        <p:spPr>
          <a:xfrm>
            <a:off x="13965428" y="1361637"/>
            <a:ext cx="3022840" cy="472673"/>
          </a:xfrm>
          <a:prstGeom prst="rect">
            <a:avLst/>
          </a:prstGeom>
          <a:noFill/>
        </p:spPr>
        <p:txBody>
          <a:bodyPr wrap="square" lIns="163303" tIns="81651" rIns="163303" bIns="81651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單位：新台幣仟元，％</a:t>
            </a:r>
          </a:p>
        </p:txBody>
      </p:sp>
    </p:spTree>
    <p:extLst>
      <p:ext uri="{BB962C8B-B14F-4D97-AF65-F5344CB8AC3E}">
        <p14:creationId xmlns:p14="http://schemas.microsoft.com/office/powerpoint/2010/main" val="188824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1007519-EDC0-4182-9428-A362E70A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年前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季營收佔比分布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5C6B786-1DCD-47E6-AC12-684648540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06031" y="647706"/>
            <a:ext cx="941170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graphicFrame>
        <p:nvGraphicFramePr>
          <p:cNvPr id="9" name="圖表 8">
            <a:extLst>
              <a:ext uri="{FF2B5EF4-FFF2-40B4-BE49-F238E27FC236}">
                <a16:creationId xmlns="" xmlns:a16="http://schemas.microsoft.com/office/drawing/2014/main" id="{E964CACE-38A8-4233-BB9F-970A393D7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066806"/>
              </p:ext>
            </p:extLst>
          </p:nvPr>
        </p:nvGraphicFramePr>
        <p:xfrm>
          <a:off x="974194" y="2609421"/>
          <a:ext cx="7526706" cy="623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圖表 9">
            <a:extLst>
              <a:ext uri="{FF2B5EF4-FFF2-40B4-BE49-F238E27FC236}">
                <a16:creationId xmlns="" xmlns:a16="http://schemas.microsoft.com/office/drawing/2014/main" id="{87F2CB0B-E571-4455-AA91-C26F74D8B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3549756"/>
              </p:ext>
            </p:extLst>
          </p:nvPr>
        </p:nvGraphicFramePr>
        <p:xfrm>
          <a:off x="9010120" y="2609421"/>
          <a:ext cx="7526706" cy="623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393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0</a:t>
            </a:r>
            <a:r>
              <a:rPr lang="en-US" altLang="ja-JP" dirty="0"/>
              <a:t>4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1"/>
          </p:nvPr>
        </p:nvSpPr>
        <p:spPr>
          <a:xfrm>
            <a:off x="740229" y="2579224"/>
            <a:ext cx="6400799" cy="1743299"/>
          </a:xfrm>
        </p:spPr>
        <p:txBody>
          <a:bodyPr/>
          <a:lstStyle/>
          <a:p>
            <a:r>
              <a:rPr lang="zh-TW" altLang="en-US" dirty="0"/>
              <a:t>未來展望</a:t>
            </a:r>
            <a:endParaRPr kumimoji="1" lang="ja-JP" altLang="en-US" dirty="0"/>
          </a:p>
        </p:txBody>
      </p:sp>
      <p:pic>
        <p:nvPicPr>
          <p:cNvPr id="7" name="圖片 2" descr="一張含有 個人, 地板, 室內 的圖片&#10;&#10;自動產生的描述">
            <a:extLst>
              <a:ext uri="{FF2B5EF4-FFF2-40B4-BE49-F238E27FC236}">
                <a16:creationId xmlns="" xmlns:a16="http://schemas.microsoft.com/office/drawing/2014/main" id="{F9DF3BB4-033B-4A2B-94C5-503E9B62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761" y="-26988"/>
            <a:ext cx="6710504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51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3689"/>
    </mc:Choice>
    <mc:Fallback xmlns="">
      <p:transition advTm="368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A54E609-B21F-4A2C-8D7B-C3E340C1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未來展望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休閒鞋服事業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0B3A317A-0E40-4C3E-89FF-BA24094786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15495" y="645146"/>
            <a:ext cx="92224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FDAD8879-A4BA-4A12-9265-F947A9D2D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b="1" dirty="0"/>
              <a:t>生產外包設計優先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="" xmlns:a16="http://schemas.microsoft.com/office/drawing/2014/main" id="{72D83404-9024-42B3-833A-74216A2AA3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重新定位，提升品牌屬性</a:t>
            </a:r>
            <a:endParaRPr lang="zh-HK" altLang="en-US" sz="3600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="" xmlns:a16="http://schemas.microsoft.com/office/drawing/2014/main" id="{B21D7C90-A0B3-442C-8D5A-4D5E194125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TW" altLang="en-US" b="1" dirty="0"/>
              <a:t>營銷及直播電商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="" xmlns:a16="http://schemas.microsoft.com/office/drawing/2014/main" id="{FDB6D6EE-253D-4691-9036-672A692615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直播電商銷售通路佈建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整合區域代理銷售渠道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提升品牌之形象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endParaRPr lang="zh-HK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="" xmlns:a16="http://schemas.microsoft.com/office/drawing/2014/main" id="{E16E7E8E-10AF-40A2-8AD1-268D9D9560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TW" altLang="en-US" b="1" dirty="0"/>
              <a:t>開發產品及潛力產業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="" xmlns:a16="http://schemas.microsoft.com/office/drawing/2014/main" id="{05BE93D1-FD09-4541-8C5A-FDE192A398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持續打造經驗豐富的設計團隊及網羅各地優質設計人才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尋求具潛力之消費性產品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93071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プレースホルダー 23"/>
          <p:cNvSpPr>
            <a:spLocks noGrp="1"/>
          </p:cNvSpPr>
          <p:nvPr>
            <p:ph type="body" sz="quarter" idx="22"/>
          </p:nvPr>
        </p:nvSpPr>
        <p:spPr>
          <a:xfrm>
            <a:off x="1098867" y="4276580"/>
            <a:ext cx="16093440" cy="2028970"/>
          </a:xfrm>
        </p:spPr>
        <p:txBody>
          <a:bodyPr/>
          <a:lstStyle/>
          <a:p>
            <a:r>
              <a:rPr kumimoji="1" lang="en-US" altLang="zh-TW" dirty="0"/>
              <a:t>Thank  you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55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81"/>
    </mc:Choice>
    <mc:Fallback xmlns="">
      <p:transition advTm="54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プレースホルダー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01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>
          <a:xfrm>
            <a:off x="740229" y="2493821"/>
            <a:ext cx="6400799" cy="27016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公司簡介</a:t>
            </a:r>
            <a:endParaRPr kumimoji="1" lang="en-US" altLang="ja-JP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2" descr="一張含有 個人 的圖片&#10;&#10;自動產生的描述">
            <a:extLst>
              <a:ext uri="{FF2B5EF4-FFF2-40B4-BE49-F238E27FC236}">
                <a16:creationId xmlns="" xmlns:a16="http://schemas.microsoft.com/office/drawing/2014/main" id="{6CE9000F-1678-491D-B832-EB8B3CC73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7" y="0"/>
            <a:ext cx="6980661" cy="1037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6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98"/>
    </mc:Choice>
    <mc:Fallback xmlns="">
      <p:transition advTm="31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424418C-410A-4CD1-A0A7-DD91C98B2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集團基本介紹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502F8B50-A131-4BC7-BE88-D44152C2E5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746511B6-BD8F-4708-8A47-84BDB283307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5474872"/>
            <a:ext cx="2897138" cy="98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C205166D-C6D2-4DCC-BB72-5F32C80908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0835" y="4780802"/>
            <a:ext cx="2847111" cy="2377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4" descr="晉江1.jpg">
            <a:extLst>
              <a:ext uri="{FF2B5EF4-FFF2-40B4-BE49-F238E27FC236}">
                <a16:creationId xmlns="" xmlns:a16="http://schemas.microsoft.com/office/drawing/2014/main" id="{D63BF0B1-3045-4365-91B5-3F42ED300F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12614" y="4776141"/>
            <a:ext cx="2485108" cy="2382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61932615-A6C5-4BC8-8184-1B1CF0EC0BFF}"/>
              </a:ext>
            </a:extLst>
          </p:cNvPr>
          <p:cNvSpPr/>
          <p:nvPr/>
        </p:nvSpPr>
        <p:spPr>
          <a:xfrm>
            <a:off x="13527314" y="3694730"/>
            <a:ext cx="3347113" cy="514232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" name="表格 6">
            <a:extLst>
              <a:ext uri="{FF2B5EF4-FFF2-40B4-BE49-F238E27FC236}">
                <a16:creationId xmlns="" xmlns:a16="http://schemas.microsoft.com/office/drawing/2014/main" id="{709F93FA-A884-488E-89D4-004E31A40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849639"/>
              </p:ext>
            </p:extLst>
          </p:nvPr>
        </p:nvGraphicFramePr>
        <p:xfrm>
          <a:off x="1416747" y="2040017"/>
          <a:ext cx="15457680" cy="67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652">
                  <a:extLst>
                    <a:ext uri="{9D8B030D-6E8A-4147-A177-3AD203B41FA5}">
                      <a16:colId xmlns="" xmlns:a16="http://schemas.microsoft.com/office/drawing/2014/main" val="860058774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1840430056"/>
                    </a:ext>
                  </a:extLst>
                </a:gridCol>
                <a:gridCol w="3091536">
                  <a:extLst>
                    <a:ext uri="{9D8B030D-6E8A-4147-A177-3AD203B41FA5}">
                      <a16:colId xmlns="" xmlns:a16="http://schemas.microsoft.com/office/drawing/2014/main" val="2664618519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3416752628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4145708813"/>
                    </a:ext>
                  </a:extLst>
                </a:gridCol>
                <a:gridCol w="3091536">
                  <a:extLst>
                    <a:ext uri="{9D8B030D-6E8A-4147-A177-3AD203B41FA5}">
                      <a16:colId xmlns="" xmlns:a16="http://schemas.microsoft.com/office/drawing/2014/main" val="1119612369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515253873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2448007356"/>
                    </a:ext>
                  </a:extLst>
                </a:gridCol>
                <a:gridCol w="3091536">
                  <a:extLst>
                    <a:ext uri="{9D8B030D-6E8A-4147-A177-3AD203B41FA5}">
                      <a16:colId xmlns="" xmlns:a16="http://schemas.microsoft.com/office/drawing/2014/main" val="6293423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zh-TW" altLang="en-US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創立時間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2010</a:t>
                      </a:r>
                      <a:r>
                        <a:rPr lang="zh-TW" altLang="en-US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年</a:t>
                      </a:r>
                      <a:r>
                        <a:rPr lang="en-US" altLang="zh-TW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zh-TW" altLang="en-US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r>
                        <a:rPr lang="en-US" altLang="zh-TW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zh-TW" altLang="en-US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日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股本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新台幣</a:t>
                      </a:r>
                      <a:r>
                        <a:rPr lang="en-US" altLang="zh-TW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18.57</a:t>
                      </a:r>
                      <a:r>
                        <a:rPr lang="zh-TW" altLang="en-US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億元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9451414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董事長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庄春龍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員工人數</a:t>
                      </a:r>
                      <a:endParaRPr lang="zh-TW" altLang="en-US" sz="32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約</a:t>
                      </a:r>
                      <a:r>
                        <a:rPr lang="en-US" altLang="zh-TW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altLang="zh-HK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zh-TW" altLang="en-US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人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151874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altLang="zh-HK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集團旗下品牌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HK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代工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8678099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altLang="zh-HK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en-US" altLang="zh-HK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營運模式</a:t>
                      </a:r>
                      <a:endParaRPr lang="en-US" altLang="zh-HK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en-US" altLang="zh-HK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804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altLang="zh-HK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HK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營收占比</a:t>
                      </a:r>
                      <a:endParaRPr lang="zh-HK" altLang="zh-HK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1~3Q23: 30.99%</a:t>
                      </a:r>
                      <a:endParaRPr lang="zh-HK" altLang="zh-HK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2022: 32.20%</a:t>
                      </a:r>
                      <a:endParaRPr lang="zh-HK" altLang="zh-HK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2021: 48.26%</a:t>
                      </a:r>
                      <a:endParaRPr lang="zh-HK" altLang="zh-HK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1~3Q23: 0.00%</a:t>
                      </a:r>
                      <a:endParaRPr lang="zh-HK" altLang="zh-HK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2022: 0.05%</a:t>
                      </a:r>
                      <a:endParaRPr lang="zh-HK" altLang="zh-HK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2021: 0.44%</a:t>
                      </a:r>
                      <a:endParaRPr lang="zh-HK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1~3Q23: 69.01%</a:t>
                      </a:r>
                      <a:endParaRPr lang="zh-HK" altLang="zh-HK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2022: 67.75%</a:t>
                      </a:r>
                      <a:endParaRPr lang="zh-HK" altLang="zh-HK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2021: 51.30%</a:t>
                      </a:r>
                      <a:endParaRPr lang="zh-HK" altLang="zh-HK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8200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51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1CF4B49-431A-462E-94AC-350F7245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集團架構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E273FC9-3ED2-4609-9FF2-BB4C5488A2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51E5C70A-E0F3-4128-8D3E-A36F787D4B50}"/>
              </a:ext>
            </a:extLst>
          </p:cNvPr>
          <p:cNvGrpSpPr/>
          <p:nvPr/>
        </p:nvGrpSpPr>
        <p:grpSpPr>
          <a:xfrm>
            <a:off x="708923" y="1589914"/>
            <a:ext cx="16873328" cy="8303385"/>
            <a:chOff x="-252536" y="1011781"/>
            <a:chExt cx="10040130" cy="5873603"/>
          </a:xfrm>
        </p:grpSpPr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22F51E4E-4E79-4653-8893-508F85E7B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536" y="1011781"/>
              <a:ext cx="8836964" cy="5873603"/>
            </a:xfrm>
            <a:prstGeom prst="rect">
              <a:avLst/>
            </a:prstGeom>
          </p:spPr>
        </p:pic>
        <p:sp>
          <p:nvSpPr>
            <p:cNvPr id="10" name="圓角矩形 20">
              <a:extLst>
                <a:ext uri="{FF2B5EF4-FFF2-40B4-BE49-F238E27FC236}">
                  <a16:creationId xmlns="" xmlns:a16="http://schemas.microsoft.com/office/drawing/2014/main" id="{12996094-2E9D-4B43-98E3-716AFD369B12}"/>
                </a:ext>
              </a:extLst>
            </p:cNvPr>
            <p:cNvSpPr/>
            <p:nvPr/>
          </p:nvSpPr>
          <p:spPr>
            <a:xfrm>
              <a:off x="8655385" y="2186430"/>
              <a:ext cx="1132209" cy="59885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美妝品</a:t>
              </a:r>
              <a:endPara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營運公司</a:t>
              </a:r>
            </a:p>
          </p:txBody>
        </p:sp>
        <p:sp>
          <p:nvSpPr>
            <p:cNvPr id="11" name="圓角矩形 21">
              <a:extLst>
                <a:ext uri="{FF2B5EF4-FFF2-40B4-BE49-F238E27FC236}">
                  <a16:creationId xmlns="" xmlns:a16="http://schemas.microsoft.com/office/drawing/2014/main" id="{C2DB4257-9A91-4F09-A7CC-84402FCDB43E}"/>
                </a:ext>
              </a:extLst>
            </p:cNvPr>
            <p:cNvSpPr/>
            <p:nvPr/>
          </p:nvSpPr>
          <p:spPr>
            <a:xfrm>
              <a:off x="2855999" y="6142540"/>
              <a:ext cx="2245097" cy="3721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休閒鞋服營運公司</a:t>
              </a:r>
            </a:p>
          </p:txBody>
        </p:sp>
        <p:sp>
          <p:nvSpPr>
            <p:cNvPr id="12" name="圓角矩形 22">
              <a:extLst>
                <a:ext uri="{FF2B5EF4-FFF2-40B4-BE49-F238E27FC236}">
                  <a16:creationId xmlns="" xmlns:a16="http://schemas.microsoft.com/office/drawing/2014/main" id="{2525B580-B48D-4ABC-B8B6-8BF720C919EB}"/>
                </a:ext>
              </a:extLst>
            </p:cNvPr>
            <p:cNvSpPr/>
            <p:nvPr/>
          </p:nvSpPr>
          <p:spPr>
            <a:xfrm>
              <a:off x="7597187" y="1073524"/>
              <a:ext cx="1584176" cy="3365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掛牌公司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95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>
          <a:xfrm flipH="1" flipV="1">
            <a:off x="10555514" y="-4990"/>
            <a:ext cx="7735661" cy="10291989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02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21"/>
          </p:nvPr>
        </p:nvSpPr>
        <p:spPr>
          <a:xfrm>
            <a:off x="11531690" y="2503024"/>
            <a:ext cx="6400799" cy="17934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集團品牌介紹及市場狀況</a:t>
            </a:r>
          </a:p>
        </p:txBody>
      </p:sp>
      <p:pic>
        <p:nvPicPr>
          <p:cNvPr id="9" name="圖片 2" descr="一張含有 個人, 地板, 室內 的圖片&#10;&#10;自動產生的描述">
            <a:extLst>
              <a:ext uri="{FF2B5EF4-FFF2-40B4-BE49-F238E27FC236}">
                <a16:creationId xmlns="" xmlns:a16="http://schemas.microsoft.com/office/drawing/2014/main" id="{696A4926-65CD-4BAF-9FDE-0BD4C180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67" y="-3175"/>
            <a:ext cx="6846358" cy="1031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97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43"/>
    </mc:Choice>
    <mc:Fallback xmlns="">
      <p:transition advTm="404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8273141" y="2644776"/>
            <a:ext cx="10018034" cy="2155823"/>
          </a:xfrm>
        </p:spPr>
        <p:txBody>
          <a:bodyPr/>
          <a:lstStyle/>
          <a:p>
            <a:pPr algn="just"/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產品風格以時尚休閒及牛仔服飾產品，零售價格定位在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150~500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元人民幣。</a:t>
            </a:r>
          </a:p>
          <a:p>
            <a:pPr algn="just"/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目標客群聚焦於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18~35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歲之消費者。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8" name="圖片版面配置區 7"/>
          <p:cNvPicPr>
            <a:picLocks noGrp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4464" r="10235" b="4464"/>
          <a:stretch/>
        </p:blipFill>
        <p:spPr>
          <a:xfrm>
            <a:off x="1944001" y="1559059"/>
            <a:ext cx="5497043" cy="5508000"/>
          </a:xfr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742C4D8F-4BE5-4A18-B6D1-AC3F31F8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58" y="5119948"/>
            <a:ext cx="8164470" cy="36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22"/>
    </mc:Choice>
    <mc:Fallback xmlns="">
      <p:transition advTm="102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1" name="テキスト プレースホルダー 2"/>
          <p:cNvSpPr>
            <a:spLocks noGrp="1"/>
          </p:cNvSpPr>
          <p:nvPr>
            <p:ph type="body" sz="quarter" idx="4294967295"/>
          </p:nvPr>
        </p:nvSpPr>
        <p:spPr>
          <a:xfrm>
            <a:off x="1312375" y="2042104"/>
            <a:ext cx="15500118" cy="1800223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產品風格以時尚休閒服飾產品，零售價格定位在</a:t>
            </a:r>
            <a:r>
              <a:rPr lang="en-US" altLang="zh-TW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150~500</a:t>
            </a:r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元人民幣。</a:t>
            </a:r>
          </a:p>
          <a:p>
            <a:pPr algn="just"/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目標客群聚焦於</a:t>
            </a:r>
            <a:r>
              <a:rPr lang="en-US" altLang="zh-TW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18~35</a:t>
            </a:r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歲之消費者。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7917" y="505180"/>
            <a:ext cx="5364835" cy="121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資料庫圖表 7">
            <a:extLst>
              <a:ext uri="{FF2B5EF4-FFF2-40B4-BE49-F238E27FC236}">
                <a16:creationId xmlns="" xmlns:a16="http://schemas.microsoft.com/office/drawing/2014/main" id="{CFE11617-B7F5-4827-866E-3749EC721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806502"/>
              </p:ext>
            </p:extLst>
          </p:nvPr>
        </p:nvGraphicFramePr>
        <p:xfrm>
          <a:off x="-166307" y="2536509"/>
          <a:ext cx="10902040" cy="7592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資料庫圖表 8">
            <a:extLst>
              <a:ext uri="{FF2B5EF4-FFF2-40B4-BE49-F238E27FC236}">
                <a16:creationId xmlns="" xmlns:a16="http://schemas.microsoft.com/office/drawing/2014/main" id="{8905DAEC-3DBA-473A-A88D-07D954B8EA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6330723"/>
              </p:ext>
            </p:extLst>
          </p:nvPr>
        </p:nvGraphicFramePr>
        <p:xfrm>
          <a:off x="6304000" y="2929774"/>
          <a:ext cx="11035733" cy="719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02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99"/>
    </mc:Choice>
    <mc:Fallback xmlns="">
      <p:transition advTm="499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1FFB105A-6887-4447-9200-B622F74D6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948" y="8290087"/>
            <a:ext cx="3491267" cy="165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圖片 14" descr="_MG_0615.jpg">
            <a:extLst>
              <a:ext uri="{FF2B5EF4-FFF2-40B4-BE49-F238E27FC236}">
                <a16:creationId xmlns="" xmlns:a16="http://schemas.microsoft.com/office/drawing/2014/main" id="{B2BD426F-E190-4911-AB16-95BCB599CE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4715" y="4074367"/>
            <a:ext cx="3372045" cy="169565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74ADDB64-D1A6-43D2-9532-98F4E0CC7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2" y="8335281"/>
            <a:ext cx="3387366" cy="165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2199F063-6815-41E1-B46E-630CE2250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60" y="6060458"/>
            <a:ext cx="3414591" cy="181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2E3C0527-9767-4E6E-81E8-B276279A8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" y="4089373"/>
            <a:ext cx="3424739" cy="181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1" name="テキスト プレースホルダー 2"/>
          <p:cNvSpPr>
            <a:spLocks noGrp="1"/>
          </p:cNvSpPr>
          <p:nvPr>
            <p:ph type="body" sz="quarter" idx="4294967295"/>
          </p:nvPr>
        </p:nvSpPr>
        <p:spPr>
          <a:xfrm>
            <a:off x="1312375" y="2042104"/>
            <a:ext cx="15500118" cy="1800223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產品風格以時尚休閒鞋產品，零售價格定位在</a:t>
            </a:r>
            <a:r>
              <a:rPr lang="en-US" altLang="zh-TW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250~350</a:t>
            </a:r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元人民幣。</a:t>
            </a:r>
          </a:p>
          <a:p>
            <a:pPr algn="just"/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目標客群聚焦於</a:t>
            </a:r>
            <a:r>
              <a:rPr lang="en-US" altLang="zh-TW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18~35</a:t>
            </a:r>
            <a:r>
              <a:rPr lang="zh-TW" altLang="en-US" sz="37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歲之消費者。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57917" y="505180"/>
            <a:ext cx="5364835" cy="121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 descr="一張含有 室內, 桌, 坐, 書桌 的圖片&#10;&#10;自動產生的描述">
            <a:extLst>
              <a:ext uri="{FF2B5EF4-FFF2-40B4-BE49-F238E27FC236}">
                <a16:creationId xmlns="" xmlns:a16="http://schemas.microsoft.com/office/drawing/2014/main" id="{872F6979-DED1-472B-AB82-D03EB1AB9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14" y="6116978"/>
            <a:ext cx="3122629" cy="1859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圖片 23" descr="一張含有 服飾, 桌, 鞋, 坐 的圖片&#10;&#10;自動產生的描述">
            <a:extLst>
              <a:ext uri="{FF2B5EF4-FFF2-40B4-BE49-F238E27FC236}">
                <a16:creationId xmlns="" xmlns:a16="http://schemas.microsoft.com/office/drawing/2014/main" id="{258AE035-EC88-4F1B-918D-252EEC787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07" y="4107136"/>
            <a:ext cx="3366312" cy="171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圖片 25" descr="一張含有 室內, 桌, 杯子, 坐 的圖片&#10;&#10;自動產生的描述">
            <a:extLst>
              <a:ext uri="{FF2B5EF4-FFF2-40B4-BE49-F238E27FC236}">
                <a16:creationId xmlns="" xmlns:a16="http://schemas.microsoft.com/office/drawing/2014/main" id="{EBA20D10-CC2C-41F3-A734-995B70D3E5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376" y="5962797"/>
            <a:ext cx="2890820" cy="1971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圖片 27" descr="一張含有 鞋, 桌, 坐, 配對 的圖片&#10;&#10;自動產生的描述">
            <a:extLst>
              <a:ext uri="{FF2B5EF4-FFF2-40B4-BE49-F238E27FC236}">
                <a16:creationId xmlns="" xmlns:a16="http://schemas.microsoft.com/office/drawing/2014/main" id="{9EC6176D-C961-4596-A94D-45A8788F4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15" y="8244895"/>
            <a:ext cx="3372045" cy="1748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圖片 29" descr="一張含有 桌, 坐, 書桌, 配對 的圖片&#10;&#10;自動產生的描述">
            <a:extLst>
              <a:ext uri="{FF2B5EF4-FFF2-40B4-BE49-F238E27FC236}">
                <a16:creationId xmlns="" xmlns:a16="http://schemas.microsoft.com/office/drawing/2014/main" id="{9C794844-60E7-47D1-82F5-9C94C31C18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07" y="8210840"/>
            <a:ext cx="3122629" cy="1859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圖片 31" descr="一張含有 室內, 桌, 坐, 紅色 的圖片&#10;&#10;自動產生的描述">
            <a:extLst>
              <a:ext uri="{FF2B5EF4-FFF2-40B4-BE49-F238E27FC236}">
                <a16:creationId xmlns="" xmlns:a16="http://schemas.microsoft.com/office/drawing/2014/main" id="{79100ED0-5FA8-47A7-9869-4DF410AC47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15" y="6012515"/>
            <a:ext cx="3372045" cy="2002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圖片 33" descr="一張含有 桌, 蛋糕, 坐, 食物 的圖片&#10;&#10;自動產生的描述">
            <a:extLst>
              <a:ext uri="{FF2B5EF4-FFF2-40B4-BE49-F238E27FC236}">
                <a16:creationId xmlns="" xmlns:a16="http://schemas.microsoft.com/office/drawing/2014/main" id="{ED49D640-BD8E-4A2F-A159-7163B6A052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43" y="4089337"/>
            <a:ext cx="3293079" cy="1778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圖片 35" descr="一張含有 桌, 黑色, 食物, 刀 的圖片&#10;&#10;自動產生的描述">
            <a:extLst>
              <a:ext uri="{FF2B5EF4-FFF2-40B4-BE49-F238E27FC236}">
                <a16:creationId xmlns="" xmlns:a16="http://schemas.microsoft.com/office/drawing/2014/main" id="{E566AD0A-785D-44A4-AA1D-CFDA664F1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389" y="4045973"/>
            <a:ext cx="2962180" cy="1724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圖片 37" descr="一張含有 室內, 桌, 坐, 黑色 的圖片&#10;&#10;自動產生的描述">
            <a:extLst>
              <a:ext uri="{FF2B5EF4-FFF2-40B4-BE49-F238E27FC236}">
                <a16:creationId xmlns="" xmlns:a16="http://schemas.microsoft.com/office/drawing/2014/main" id="{A3467A70-7ACB-44F0-B301-3D39BD40C8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9" y="6116978"/>
            <a:ext cx="3387366" cy="1976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圖片 39" descr="一張含有 室內, 桌, 坐, 藍色 的圖片&#10;&#10;自動產生的描述">
            <a:extLst>
              <a:ext uri="{FF2B5EF4-FFF2-40B4-BE49-F238E27FC236}">
                <a16:creationId xmlns="" xmlns:a16="http://schemas.microsoft.com/office/drawing/2014/main" id="{4938706A-2FE8-45B0-9630-ECCDA1611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74" y="8210840"/>
            <a:ext cx="2890820" cy="1782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19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99"/>
    </mc:Choice>
    <mc:Fallback xmlns="">
      <p:transition advTm="4999"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Aldebaran - Contents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ldebaran - Contents without Title and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>
          <a:outerShdw blurRad="88900" dist="76200" dir="5400000" algn="t" rotWithShape="0">
            <a:prstClr val="black">
              <a:alpha val="40000"/>
            </a:prstClr>
          </a:outerShdw>
          <a:softEdge rad="31750"/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Aldebaran - Left Title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ldebaran - Right Title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ldebaran - Free Title Position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ldebaran - Contents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debaran">
    <a:dk1>
      <a:srgbClr val="262626"/>
    </a:dk1>
    <a:lt1>
      <a:srgbClr val="EEECE1"/>
    </a:lt1>
    <a:dk2>
      <a:srgbClr val="0B1A2E"/>
    </a:dk2>
    <a:lt2>
      <a:srgbClr val="FFFFFF"/>
    </a:lt2>
    <a:accent1>
      <a:srgbClr val="B0413E"/>
    </a:accent1>
    <a:accent2>
      <a:srgbClr val="1F497D"/>
    </a:accent2>
    <a:accent3>
      <a:srgbClr val="76923C"/>
    </a:accent3>
    <a:accent4>
      <a:srgbClr val="8064A2"/>
    </a:accent4>
    <a:accent5>
      <a:srgbClr val="4BACC6"/>
    </a:accent5>
    <a:accent6>
      <a:srgbClr val="F79646"/>
    </a:accent6>
    <a:hlink>
      <a:srgbClr val="1F497D"/>
    </a:hlink>
    <a:folHlink>
      <a:srgbClr val="17365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30437</TotalTime>
  <Words>914</Words>
  <Application>Microsoft Office PowerPoint</Application>
  <PresentationFormat>自訂</PresentationFormat>
  <Paragraphs>229</Paragraphs>
  <Slides>29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7</vt:i4>
      </vt:variant>
      <vt:variant>
        <vt:lpstr>投影片標題</vt:lpstr>
      </vt:variant>
      <vt:variant>
        <vt:i4>29</vt:i4>
      </vt:variant>
    </vt:vector>
  </HeadingPairs>
  <TitlesOfParts>
    <vt:vector size="36" baseType="lpstr">
      <vt:lpstr>Aldebaran - Contents</vt:lpstr>
      <vt:lpstr>Aldebaran - Contents without Title and Footer</vt:lpstr>
      <vt:lpstr>Aldebaran - Left Title without Footer</vt:lpstr>
      <vt:lpstr>Aldebaran - Right Title without Footer</vt:lpstr>
      <vt:lpstr>Aldebaran - Free Title Position</vt:lpstr>
      <vt:lpstr>Aldebaran - Contents without Footer</vt:lpstr>
      <vt:lpstr>自訂設計</vt:lpstr>
      <vt:lpstr>PowerPoint 簡報</vt:lpstr>
      <vt:lpstr>PowerPoint 簡報</vt:lpstr>
      <vt:lpstr>PowerPoint 簡報</vt:lpstr>
      <vt:lpstr>集團基本介紹</vt:lpstr>
      <vt:lpstr>集團架構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休閒服飾品牌營運模式</vt:lpstr>
      <vt:lpstr>中國休閒服飾市場分析</vt:lpstr>
      <vt:lpstr>中國休閒服飾市場分析</vt:lpstr>
      <vt:lpstr>中國休閒服飾市場分析</vt:lpstr>
      <vt:lpstr>中國電商市場分析</vt:lpstr>
      <vt:lpstr>中國電商市場分析</vt:lpstr>
      <vt:lpstr>中國電商市場分析</vt:lpstr>
      <vt:lpstr>中國電商市場分析</vt:lpstr>
      <vt:lpstr>中國電商市場分析</vt:lpstr>
      <vt:lpstr>PowerPoint 簡報</vt:lpstr>
      <vt:lpstr>鞋履生產流程</vt:lpstr>
      <vt:lpstr>PowerPoint 簡報</vt:lpstr>
      <vt:lpstr>PowerPoint 簡報</vt:lpstr>
      <vt:lpstr>2023年前三季財務表現</vt:lpstr>
      <vt:lpstr>2023年前3季營收佔比分布</vt:lpstr>
      <vt:lpstr>PowerPoint 簡報</vt:lpstr>
      <vt:lpstr>未來展望-休閒鞋服事業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Aldebaran</dc:title>
  <dc:creator>Jun</dc:creator>
  <cp:keywords>Aldebaran</cp:keywords>
  <cp:lastModifiedBy>user</cp:lastModifiedBy>
  <cp:revision>540</cp:revision>
  <cp:lastPrinted>2023-12-01T02:49:33Z</cp:lastPrinted>
  <dcterms:created xsi:type="dcterms:W3CDTF">2016-01-14T16:51:07Z</dcterms:created>
  <dcterms:modified xsi:type="dcterms:W3CDTF">2023-12-01T04:37:56Z</dcterms:modified>
</cp:coreProperties>
</file>